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8"/>
  </p:notesMasterIdLst>
  <p:sldIdLst>
    <p:sldId id="309" r:id="rId3"/>
    <p:sldId id="446" r:id="rId4"/>
    <p:sldId id="494" r:id="rId5"/>
    <p:sldId id="493" r:id="rId6"/>
    <p:sldId id="492" r:id="rId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0F78F-164E-49F4-BEFE-5EA8D1ACC96E}" v="106" dt="2020-02-12T02:49:12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>
      <p:cViewPr varScale="1">
        <p:scale>
          <a:sx n="68" d="100"/>
          <a:sy n="68" d="100"/>
        </p:scale>
        <p:origin x="84" y="402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野田　純平" userId="44253234-cae9-4259-a7e7-14fecf54bc2d" providerId="ADAL" clId="{DAC0F78F-164E-49F4-BEFE-5EA8D1ACC96E}"/>
    <pc:docChg chg="undo redo custSel addSld delSld modSld sldOrd delMainMaster">
      <pc:chgData name="野田　純平" userId="44253234-cae9-4259-a7e7-14fecf54bc2d" providerId="ADAL" clId="{DAC0F78F-164E-49F4-BEFE-5EA8D1ACC96E}" dt="2020-02-12T02:49:17.154" v="731" actId="478"/>
      <pc:docMkLst>
        <pc:docMk/>
      </pc:docMkLst>
      <pc:sldChg chg="del">
        <pc:chgData name="野田　純平" userId="44253234-cae9-4259-a7e7-14fecf54bc2d" providerId="ADAL" clId="{DAC0F78F-164E-49F4-BEFE-5EA8D1ACC96E}" dt="2020-02-10T23:10:26.033" v="724" actId="47"/>
        <pc:sldMkLst>
          <pc:docMk/>
          <pc:sldMk cId="1505910561" sldId="257"/>
        </pc:sldMkLst>
      </pc:sldChg>
      <pc:sldChg chg="del">
        <pc:chgData name="野田　純平" userId="44253234-cae9-4259-a7e7-14fecf54bc2d" providerId="ADAL" clId="{DAC0F78F-164E-49F4-BEFE-5EA8D1ACC96E}" dt="2020-02-10T23:10:24.664" v="721" actId="47"/>
        <pc:sldMkLst>
          <pc:docMk/>
          <pc:sldMk cId="3982271304" sldId="259"/>
        </pc:sldMkLst>
      </pc:sldChg>
      <pc:sldChg chg="del">
        <pc:chgData name="野田　純平" userId="44253234-cae9-4259-a7e7-14fecf54bc2d" providerId="ADAL" clId="{DAC0F78F-164E-49F4-BEFE-5EA8D1ACC96E}" dt="2020-02-10T23:10:25.080" v="722" actId="47"/>
        <pc:sldMkLst>
          <pc:docMk/>
          <pc:sldMk cId="2477871084" sldId="260"/>
        </pc:sldMkLst>
      </pc:sldChg>
      <pc:sldChg chg="del">
        <pc:chgData name="野田　純平" userId="44253234-cae9-4259-a7e7-14fecf54bc2d" providerId="ADAL" clId="{DAC0F78F-164E-49F4-BEFE-5EA8D1ACC96E}" dt="2020-02-10T23:10:25.499" v="723" actId="47"/>
        <pc:sldMkLst>
          <pc:docMk/>
          <pc:sldMk cId="283120531" sldId="261"/>
        </pc:sldMkLst>
      </pc:sldChg>
      <pc:sldChg chg="del">
        <pc:chgData name="野田　純平" userId="44253234-cae9-4259-a7e7-14fecf54bc2d" providerId="ADAL" clId="{DAC0F78F-164E-49F4-BEFE-5EA8D1ACC96E}" dt="2020-02-10T23:10:08.635" v="696" actId="47"/>
        <pc:sldMkLst>
          <pc:docMk/>
          <pc:sldMk cId="1084272415" sldId="263"/>
        </pc:sldMkLst>
      </pc:sldChg>
      <pc:sldChg chg="del">
        <pc:chgData name="野田　純平" userId="44253234-cae9-4259-a7e7-14fecf54bc2d" providerId="ADAL" clId="{DAC0F78F-164E-49F4-BEFE-5EA8D1ACC96E}" dt="2020-02-10T23:10:22.994" v="718" actId="47"/>
        <pc:sldMkLst>
          <pc:docMk/>
          <pc:sldMk cId="2876015774" sldId="264"/>
        </pc:sldMkLst>
      </pc:sldChg>
      <pc:sldChg chg="del">
        <pc:chgData name="野田　純平" userId="44253234-cae9-4259-a7e7-14fecf54bc2d" providerId="ADAL" clId="{DAC0F78F-164E-49F4-BEFE-5EA8D1ACC96E}" dt="2020-02-10T23:10:22.475" v="717" actId="47"/>
        <pc:sldMkLst>
          <pc:docMk/>
          <pc:sldMk cId="2100343004" sldId="265"/>
        </pc:sldMkLst>
      </pc:sldChg>
      <pc:sldChg chg="del">
        <pc:chgData name="野田　純平" userId="44253234-cae9-4259-a7e7-14fecf54bc2d" providerId="ADAL" clId="{DAC0F78F-164E-49F4-BEFE-5EA8D1ACC96E}" dt="2020-02-10T23:10:21.767" v="716" actId="47"/>
        <pc:sldMkLst>
          <pc:docMk/>
          <pc:sldMk cId="2265860158" sldId="266"/>
        </pc:sldMkLst>
      </pc:sldChg>
      <pc:sldChg chg="del">
        <pc:chgData name="野田　純平" userId="44253234-cae9-4259-a7e7-14fecf54bc2d" providerId="ADAL" clId="{DAC0F78F-164E-49F4-BEFE-5EA8D1ACC96E}" dt="2020-02-10T23:10:24.123" v="720" actId="47"/>
        <pc:sldMkLst>
          <pc:docMk/>
          <pc:sldMk cId="191537302" sldId="268"/>
        </pc:sldMkLst>
      </pc:sldChg>
      <pc:sldChg chg="del">
        <pc:chgData name="野田　純平" userId="44253234-cae9-4259-a7e7-14fecf54bc2d" providerId="ADAL" clId="{DAC0F78F-164E-49F4-BEFE-5EA8D1ACC96E}" dt="2020-02-10T23:10:23.402" v="719" actId="47"/>
        <pc:sldMkLst>
          <pc:docMk/>
          <pc:sldMk cId="3657053032" sldId="269"/>
        </pc:sldMkLst>
      </pc:sldChg>
      <pc:sldChg chg="del">
        <pc:chgData name="野田　純平" userId="44253234-cae9-4259-a7e7-14fecf54bc2d" providerId="ADAL" clId="{DAC0F78F-164E-49F4-BEFE-5EA8D1ACC96E}" dt="2020-02-10T23:10:27.223" v="726" actId="47"/>
        <pc:sldMkLst>
          <pc:docMk/>
          <pc:sldMk cId="2142572866" sldId="270"/>
        </pc:sldMkLst>
      </pc:sldChg>
      <pc:sldChg chg="del">
        <pc:chgData name="野田　純平" userId="44253234-cae9-4259-a7e7-14fecf54bc2d" providerId="ADAL" clId="{DAC0F78F-164E-49F4-BEFE-5EA8D1ACC96E}" dt="2020-02-10T23:09:49.586" v="682" actId="47"/>
        <pc:sldMkLst>
          <pc:docMk/>
          <pc:sldMk cId="1912910589" sldId="272"/>
        </pc:sldMkLst>
      </pc:sldChg>
      <pc:sldChg chg="del">
        <pc:chgData name="野田　純平" userId="44253234-cae9-4259-a7e7-14fecf54bc2d" providerId="ADAL" clId="{DAC0F78F-164E-49F4-BEFE-5EA8D1ACC96E}" dt="2020-02-10T23:10:19.760" v="713" actId="47"/>
        <pc:sldMkLst>
          <pc:docMk/>
          <pc:sldMk cId="1657023041" sldId="273"/>
        </pc:sldMkLst>
      </pc:sldChg>
      <pc:sldChg chg="del">
        <pc:chgData name="野田　純平" userId="44253234-cae9-4259-a7e7-14fecf54bc2d" providerId="ADAL" clId="{DAC0F78F-164E-49F4-BEFE-5EA8D1ACC96E}" dt="2020-02-10T23:10:13.316" v="703" actId="47"/>
        <pc:sldMkLst>
          <pc:docMk/>
          <pc:sldMk cId="1336021219" sldId="274"/>
        </pc:sldMkLst>
      </pc:sldChg>
      <pc:sldChg chg="del">
        <pc:chgData name="野田　純平" userId="44253234-cae9-4259-a7e7-14fecf54bc2d" providerId="ADAL" clId="{DAC0F78F-164E-49F4-BEFE-5EA8D1ACC96E}" dt="2020-02-10T23:10:21.266" v="715" actId="47"/>
        <pc:sldMkLst>
          <pc:docMk/>
          <pc:sldMk cId="1956991926" sldId="275"/>
        </pc:sldMkLst>
      </pc:sldChg>
      <pc:sldChg chg="del">
        <pc:chgData name="野田　純平" userId="44253234-cae9-4259-a7e7-14fecf54bc2d" providerId="ADAL" clId="{DAC0F78F-164E-49F4-BEFE-5EA8D1ACC96E}" dt="2020-02-10T23:10:26.627" v="725" actId="47"/>
        <pc:sldMkLst>
          <pc:docMk/>
          <pc:sldMk cId="1477600825" sldId="276"/>
        </pc:sldMkLst>
      </pc:sldChg>
      <pc:sldChg chg="del">
        <pc:chgData name="野田　純平" userId="44253234-cae9-4259-a7e7-14fecf54bc2d" providerId="ADAL" clId="{DAC0F78F-164E-49F4-BEFE-5EA8D1ACC96E}" dt="2020-02-10T23:10:27.606" v="727" actId="47"/>
        <pc:sldMkLst>
          <pc:docMk/>
          <pc:sldMk cId="730571650" sldId="278"/>
        </pc:sldMkLst>
      </pc:sldChg>
      <pc:sldChg chg="del">
        <pc:chgData name="野田　純平" userId="44253234-cae9-4259-a7e7-14fecf54bc2d" providerId="ADAL" clId="{DAC0F78F-164E-49F4-BEFE-5EA8D1ACC96E}" dt="2020-02-10T23:10:12.744" v="702" actId="47"/>
        <pc:sldMkLst>
          <pc:docMk/>
          <pc:sldMk cId="1434918806" sldId="280"/>
        </pc:sldMkLst>
      </pc:sldChg>
      <pc:sldChg chg="del">
        <pc:chgData name="野田　純平" userId="44253234-cae9-4259-a7e7-14fecf54bc2d" providerId="ADAL" clId="{DAC0F78F-164E-49F4-BEFE-5EA8D1ACC96E}" dt="2020-02-10T23:09:52.184" v="683" actId="47"/>
        <pc:sldMkLst>
          <pc:docMk/>
          <pc:sldMk cId="609467031" sldId="282"/>
        </pc:sldMkLst>
      </pc:sldChg>
      <pc:sldChg chg="del">
        <pc:chgData name="野田　純平" userId="44253234-cae9-4259-a7e7-14fecf54bc2d" providerId="ADAL" clId="{DAC0F78F-164E-49F4-BEFE-5EA8D1ACC96E}" dt="2020-02-10T23:10:20.783" v="714" actId="47"/>
        <pc:sldMkLst>
          <pc:docMk/>
          <pc:sldMk cId="2628572039" sldId="283"/>
        </pc:sldMkLst>
      </pc:sldChg>
      <pc:sldChg chg="del">
        <pc:chgData name="野田　純平" userId="44253234-cae9-4259-a7e7-14fecf54bc2d" providerId="ADAL" clId="{DAC0F78F-164E-49F4-BEFE-5EA8D1ACC96E}" dt="2020-02-10T23:10:14.659" v="706" actId="47"/>
        <pc:sldMkLst>
          <pc:docMk/>
          <pc:sldMk cId="4259706290" sldId="284"/>
        </pc:sldMkLst>
      </pc:sldChg>
      <pc:sldChg chg="del">
        <pc:chgData name="野田　純平" userId="44253234-cae9-4259-a7e7-14fecf54bc2d" providerId="ADAL" clId="{DAC0F78F-164E-49F4-BEFE-5EA8D1ACC96E}" dt="2020-02-10T23:10:19.113" v="712" actId="47"/>
        <pc:sldMkLst>
          <pc:docMk/>
          <pc:sldMk cId="3655805237" sldId="285"/>
        </pc:sldMkLst>
      </pc:sldChg>
      <pc:sldChg chg="del">
        <pc:chgData name="野田　純平" userId="44253234-cae9-4259-a7e7-14fecf54bc2d" providerId="ADAL" clId="{DAC0F78F-164E-49F4-BEFE-5EA8D1ACC96E}" dt="2020-02-10T23:10:09.155" v="697" actId="47"/>
        <pc:sldMkLst>
          <pc:docMk/>
          <pc:sldMk cId="1883239332" sldId="286"/>
        </pc:sldMkLst>
      </pc:sldChg>
      <pc:sldChg chg="del">
        <pc:chgData name="野田　純平" userId="44253234-cae9-4259-a7e7-14fecf54bc2d" providerId="ADAL" clId="{DAC0F78F-164E-49F4-BEFE-5EA8D1ACC96E}" dt="2020-02-10T23:10:11.709" v="701" actId="47"/>
        <pc:sldMkLst>
          <pc:docMk/>
          <pc:sldMk cId="3641947927" sldId="287"/>
        </pc:sldMkLst>
      </pc:sldChg>
      <pc:sldChg chg="del">
        <pc:chgData name="野田　純平" userId="44253234-cae9-4259-a7e7-14fecf54bc2d" providerId="ADAL" clId="{DAC0F78F-164E-49F4-BEFE-5EA8D1ACC96E}" dt="2020-02-10T23:10:09.634" v="698" actId="47"/>
        <pc:sldMkLst>
          <pc:docMk/>
          <pc:sldMk cId="2615135640" sldId="288"/>
        </pc:sldMkLst>
      </pc:sldChg>
      <pc:sldChg chg="del">
        <pc:chgData name="野田　純平" userId="44253234-cae9-4259-a7e7-14fecf54bc2d" providerId="ADAL" clId="{DAC0F78F-164E-49F4-BEFE-5EA8D1ACC96E}" dt="2020-02-10T23:10:05.727" v="692" actId="47"/>
        <pc:sldMkLst>
          <pc:docMk/>
          <pc:sldMk cId="3641736658" sldId="290"/>
        </pc:sldMkLst>
      </pc:sldChg>
      <pc:sldChg chg="del">
        <pc:chgData name="野田　純平" userId="44253234-cae9-4259-a7e7-14fecf54bc2d" providerId="ADAL" clId="{DAC0F78F-164E-49F4-BEFE-5EA8D1ACC96E}" dt="2020-02-10T23:09:56.550" v="685" actId="47"/>
        <pc:sldMkLst>
          <pc:docMk/>
          <pc:sldMk cId="4082120108" sldId="291"/>
        </pc:sldMkLst>
      </pc:sldChg>
      <pc:sldChg chg="del">
        <pc:chgData name="野田　純平" userId="44253234-cae9-4259-a7e7-14fecf54bc2d" providerId="ADAL" clId="{DAC0F78F-164E-49F4-BEFE-5EA8D1ACC96E}" dt="2020-02-10T23:09:57.531" v="686" actId="47"/>
        <pc:sldMkLst>
          <pc:docMk/>
          <pc:sldMk cId="1819488025" sldId="292"/>
        </pc:sldMkLst>
      </pc:sldChg>
      <pc:sldChg chg="del">
        <pc:chgData name="野田　純平" userId="44253234-cae9-4259-a7e7-14fecf54bc2d" providerId="ADAL" clId="{DAC0F78F-164E-49F4-BEFE-5EA8D1ACC96E}" dt="2020-02-10T23:10:30.158" v="728" actId="47"/>
        <pc:sldMkLst>
          <pc:docMk/>
          <pc:sldMk cId="1455140344" sldId="293"/>
        </pc:sldMkLst>
      </pc:sldChg>
      <pc:sldChg chg="del">
        <pc:chgData name="野田　純平" userId="44253234-cae9-4259-a7e7-14fecf54bc2d" providerId="ADAL" clId="{DAC0F78F-164E-49F4-BEFE-5EA8D1ACC96E}" dt="2020-02-10T23:10:03.446" v="689" actId="47"/>
        <pc:sldMkLst>
          <pc:docMk/>
          <pc:sldMk cId="1929048800" sldId="295"/>
        </pc:sldMkLst>
      </pc:sldChg>
      <pc:sldChg chg="del">
        <pc:chgData name="野田　純平" userId="44253234-cae9-4259-a7e7-14fecf54bc2d" providerId="ADAL" clId="{DAC0F78F-164E-49F4-BEFE-5EA8D1ACC96E}" dt="2020-02-10T23:09:54.084" v="684" actId="47"/>
        <pc:sldMkLst>
          <pc:docMk/>
          <pc:sldMk cId="2011131029" sldId="297"/>
        </pc:sldMkLst>
      </pc:sldChg>
      <pc:sldChg chg="del">
        <pc:chgData name="野田　純平" userId="44253234-cae9-4259-a7e7-14fecf54bc2d" providerId="ADAL" clId="{DAC0F78F-164E-49F4-BEFE-5EA8D1ACC96E}" dt="2020-02-10T23:09:59.685" v="687" actId="47"/>
        <pc:sldMkLst>
          <pc:docMk/>
          <pc:sldMk cId="370209403" sldId="298"/>
        </pc:sldMkLst>
      </pc:sldChg>
      <pc:sldChg chg="del">
        <pc:chgData name="野田　純平" userId="44253234-cae9-4259-a7e7-14fecf54bc2d" providerId="ADAL" clId="{DAC0F78F-164E-49F4-BEFE-5EA8D1ACC96E}" dt="2020-02-10T23:10:10.297" v="699" actId="47"/>
        <pc:sldMkLst>
          <pc:docMk/>
          <pc:sldMk cId="1058446766" sldId="299"/>
        </pc:sldMkLst>
      </pc:sldChg>
      <pc:sldChg chg="del">
        <pc:chgData name="野田　純平" userId="44253234-cae9-4259-a7e7-14fecf54bc2d" providerId="ADAL" clId="{DAC0F78F-164E-49F4-BEFE-5EA8D1ACC96E}" dt="2020-02-10T23:10:10.735" v="700" actId="47"/>
        <pc:sldMkLst>
          <pc:docMk/>
          <pc:sldMk cId="2605074517" sldId="300"/>
        </pc:sldMkLst>
      </pc:sldChg>
      <pc:sldChg chg="del">
        <pc:chgData name="野田　純平" userId="44253234-cae9-4259-a7e7-14fecf54bc2d" providerId="ADAL" clId="{DAC0F78F-164E-49F4-BEFE-5EA8D1ACC96E}" dt="2020-02-10T23:10:04.862" v="691" actId="47"/>
        <pc:sldMkLst>
          <pc:docMk/>
          <pc:sldMk cId="187760236" sldId="301"/>
        </pc:sldMkLst>
      </pc:sldChg>
      <pc:sldChg chg="del">
        <pc:chgData name="野田　純平" userId="44253234-cae9-4259-a7e7-14fecf54bc2d" providerId="ADAL" clId="{DAC0F78F-164E-49F4-BEFE-5EA8D1ACC96E}" dt="2020-02-10T23:10:08.083" v="695" actId="47"/>
        <pc:sldMkLst>
          <pc:docMk/>
          <pc:sldMk cId="2517501082" sldId="302"/>
        </pc:sldMkLst>
      </pc:sldChg>
      <pc:sldChg chg="del">
        <pc:chgData name="野田　純平" userId="44253234-cae9-4259-a7e7-14fecf54bc2d" providerId="ADAL" clId="{DAC0F78F-164E-49F4-BEFE-5EA8D1ACC96E}" dt="2020-02-10T23:10:06.824" v="693" actId="47"/>
        <pc:sldMkLst>
          <pc:docMk/>
          <pc:sldMk cId="2365320361" sldId="303"/>
        </pc:sldMkLst>
      </pc:sldChg>
      <pc:sldChg chg="del">
        <pc:chgData name="野田　純平" userId="44253234-cae9-4259-a7e7-14fecf54bc2d" providerId="ADAL" clId="{DAC0F78F-164E-49F4-BEFE-5EA8D1ACC96E}" dt="2020-02-10T23:10:07.497" v="694" actId="47"/>
        <pc:sldMkLst>
          <pc:docMk/>
          <pc:sldMk cId="39781178" sldId="304"/>
        </pc:sldMkLst>
      </pc:sldChg>
      <pc:sldChg chg="del">
        <pc:chgData name="野田　純平" userId="44253234-cae9-4259-a7e7-14fecf54bc2d" providerId="ADAL" clId="{DAC0F78F-164E-49F4-BEFE-5EA8D1ACC96E}" dt="2020-02-10T23:10:15.751" v="708" actId="47"/>
        <pc:sldMkLst>
          <pc:docMk/>
          <pc:sldMk cId="923698955" sldId="305"/>
        </pc:sldMkLst>
      </pc:sldChg>
      <pc:sldChg chg="del">
        <pc:chgData name="野田　純平" userId="44253234-cae9-4259-a7e7-14fecf54bc2d" providerId="ADAL" clId="{DAC0F78F-164E-49F4-BEFE-5EA8D1ACC96E}" dt="2020-02-10T23:10:17.538" v="710" actId="47"/>
        <pc:sldMkLst>
          <pc:docMk/>
          <pc:sldMk cId="3776885292" sldId="306"/>
        </pc:sldMkLst>
      </pc:sldChg>
      <pc:sldChg chg="del">
        <pc:chgData name="野田　純平" userId="44253234-cae9-4259-a7e7-14fecf54bc2d" providerId="ADAL" clId="{DAC0F78F-164E-49F4-BEFE-5EA8D1ACC96E}" dt="2020-02-10T23:10:13.420" v="704" actId="47"/>
        <pc:sldMkLst>
          <pc:docMk/>
          <pc:sldMk cId="1249522203" sldId="307"/>
        </pc:sldMkLst>
      </pc:sldChg>
      <pc:sldChg chg="del">
        <pc:chgData name="野田　純平" userId="44253234-cae9-4259-a7e7-14fecf54bc2d" providerId="ADAL" clId="{DAC0F78F-164E-49F4-BEFE-5EA8D1ACC96E}" dt="2020-02-10T23:10:14.128" v="705" actId="47"/>
        <pc:sldMkLst>
          <pc:docMk/>
          <pc:sldMk cId="3734108404" sldId="308"/>
        </pc:sldMkLst>
      </pc:sldChg>
      <pc:sldChg chg="addSp delSp modSp ord">
        <pc:chgData name="野田　純平" userId="44253234-cae9-4259-a7e7-14fecf54bc2d" providerId="ADAL" clId="{DAC0F78F-164E-49F4-BEFE-5EA8D1ACC96E}" dt="2020-02-10T23:01:41.131" v="652"/>
        <pc:sldMkLst>
          <pc:docMk/>
          <pc:sldMk cId="3653857038" sldId="309"/>
        </pc:sldMkLst>
        <pc:spChg chg="add del">
          <ac:chgData name="野田　純平" userId="44253234-cae9-4259-a7e7-14fecf54bc2d" providerId="ADAL" clId="{DAC0F78F-164E-49F4-BEFE-5EA8D1ACC96E}" dt="2020-02-10T23:01:41.131" v="652"/>
          <ac:spMkLst>
            <pc:docMk/>
            <pc:sldMk cId="3653857038" sldId="309"/>
            <ac:spMk id="2" creationId="{9C8594EE-39FE-41D4-88D9-63EFC2D67176}"/>
          </ac:spMkLst>
        </pc:spChg>
        <pc:spChg chg="mod">
          <ac:chgData name="野田　純平" userId="44253234-cae9-4259-a7e7-14fecf54bc2d" providerId="ADAL" clId="{DAC0F78F-164E-49F4-BEFE-5EA8D1ACC96E}" dt="2020-01-29T00:51:49.852" v="650" actId="1076"/>
          <ac:spMkLst>
            <pc:docMk/>
            <pc:sldMk cId="3653857038" sldId="309"/>
            <ac:spMk id="19" creationId="{00000000-0000-0000-0000-000000000000}"/>
          </ac:spMkLst>
        </pc:spChg>
        <pc:spChg chg="mod">
          <ac:chgData name="野田　純平" userId="44253234-cae9-4259-a7e7-14fecf54bc2d" providerId="ADAL" clId="{DAC0F78F-164E-49F4-BEFE-5EA8D1ACC96E}" dt="2020-01-29T00:51:37.163" v="648" actId="1076"/>
          <ac:spMkLst>
            <pc:docMk/>
            <pc:sldMk cId="3653857038" sldId="309"/>
            <ac:spMk id="21" creationId="{00000000-0000-0000-0000-000000000000}"/>
          </ac:spMkLst>
        </pc:spChg>
        <pc:spChg chg="mod">
          <ac:chgData name="野田　純平" userId="44253234-cae9-4259-a7e7-14fecf54bc2d" providerId="ADAL" clId="{DAC0F78F-164E-49F4-BEFE-5EA8D1ACC96E}" dt="2020-01-29T00:51:33.438" v="647" actId="1076"/>
          <ac:spMkLst>
            <pc:docMk/>
            <pc:sldMk cId="3653857038" sldId="309"/>
            <ac:spMk id="25" creationId="{00000000-0000-0000-0000-000000000000}"/>
          </ac:spMkLst>
        </pc:spChg>
        <pc:spChg chg="del">
          <ac:chgData name="野田　純平" userId="44253234-cae9-4259-a7e7-14fecf54bc2d" providerId="ADAL" clId="{DAC0F78F-164E-49F4-BEFE-5EA8D1ACC96E}" dt="2020-01-29T00:46:34.819" v="391" actId="478"/>
          <ac:spMkLst>
            <pc:docMk/>
            <pc:sldMk cId="3653857038" sldId="309"/>
            <ac:spMk id="26" creationId="{247278E6-0324-499F-B31D-0EC87E451613}"/>
          </ac:spMkLst>
        </pc:spChg>
        <pc:spChg chg="del topLvl">
          <ac:chgData name="野田　純平" userId="44253234-cae9-4259-a7e7-14fecf54bc2d" providerId="ADAL" clId="{DAC0F78F-164E-49F4-BEFE-5EA8D1ACC96E}" dt="2020-01-29T00:46:40.227" v="393" actId="478"/>
          <ac:spMkLst>
            <pc:docMk/>
            <pc:sldMk cId="3653857038" sldId="309"/>
            <ac:spMk id="27" creationId="{AA5EF45E-1E95-46EA-A4ED-DCE324677862}"/>
          </ac:spMkLst>
        </pc:spChg>
        <pc:spChg chg="add mod">
          <ac:chgData name="野田　純平" userId="44253234-cae9-4259-a7e7-14fecf54bc2d" providerId="ADAL" clId="{DAC0F78F-164E-49F4-BEFE-5EA8D1ACC96E}" dt="2020-01-29T00:47:24.781" v="456" actId="1076"/>
          <ac:spMkLst>
            <pc:docMk/>
            <pc:sldMk cId="3653857038" sldId="309"/>
            <ac:spMk id="30" creationId="{ECA4C883-BA73-4825-9192-D81FC6E2E5C7}"/>
          </ac:spMkLst>
        </pc:spChg>
        <pc:spChg chg="mod">
          <ac:chgData name="野田　純平" userId="44253234-cae9-4259-a7e7-14fecf54bc2d" providerId="ADAL" clId="{DAC0F78F-164E-49F4-BEFE-5EA8D1ACC96E}" dt="2020-01-29T00:51:45.128" v="649" actId="1076"/>
          <ac:spMkLst>
            <pc:docMk/>
            <pc:sldMk cId="3653857038" sldId="309"/>
            <ac:spMk id="31" creationId="{00000000-0000-0000-0000-000000000000}"/>
          </ac:spMkLst>
        </pc:spChg>
        <pc:spChg chg="del">
          <ac:chgData name="野田　純平" userId="44253234-cae9-4259-a7e7-14fecf54bc2d" providerId="ADAL" clId="{DAC0F78F-164E-49F4-BEFE-5EA8D1ACC96E}" dt="2020-01-28T09:38:04.765" v="3" actId="478"/>
          <ac:spMkLst>
            <pc:docMk/>
            <pc:sldMk cId="3653857038" sldId="309"/>
            <ac:spMk id="32" creationId="{00000000-0000-0000-0000-000000000000}"/>
          </ac:spMkLst>
        </pc:spChg>
        <pc:spChg chg="del mod">
          <ac:chgData name="野田　純平" userId="44253234-cae9-4259-a7e7-14fecf54bc2d" providerId="ADAL" clId="{DAC0F78F-164E-49F4-BEFE-5EA8D1ACC96E}" dt="2020-01-29T00:45:32.487" v="384" actId="478"/>
          <ac:spMkLst>
            <pc:docMk/>
            <pc:sldMk cId="3653857038" sldId="309"/>
            <ac:spMk id="33" creationId="{00000000-0000-0000-0000-000000000000}"/>
          </ac:spMkLst>
        </pc:spChg>
        <pc:spChg chg="del mod">
          <ac:chgData name="野田　純平" userId="44253234-cae9-4259-a7e7-14fecf54bc2d" providerId="ADAL" clId="{DAC0F78F-164E-49F4-BEFE-5EA8D1ACC96E}" dt="2020-01-29T00:45:24.648" v="382" actId="478"/>
          <ac:spMkLst>
            <pc:docMk/>
            <pc:sldMk cId="3653857038" sldId="309"/>
            <ac:spMk id="37" creationId="{00000000-0000-0000-0000-000000000000}"/>
          </ac:spMkLst>
        </pc:spChg>
        <pc:spChg chg="add mod">
          <ac:chgData name="野田　純平" userId="44253234-cae9-4259-a7e7-14fecf54bc2d" providerId="ADAL" clId="{DAC0F78F-164E-49F4-BEFE-5EA8D1ACC96E}" dt="2020-01-29T00:48:29.212" v="491" actId="1076"/>
          <ac:spMkLst>
            <pc:docMk/>
            <pc:sldMk cId="3653857038" sldId="309"/>
            <ac:spMk id="57" creationId="{C1B92A3E-1B94-4653-AA52-5B93712B13DC}"/>
          </ac:spMkLst>
        </pc:spChg>
        <pc:spChg chg="add mod">
          <ac:chgData name="野田　純平" userId="44253234-cae9-4259-a7e7-14fecf54bc2d" providerId="ADAL" clId="{DAC0F78F-164E-49F4-BEFE-5EA8D1ACC96E}" dt="2020-01-29T00:50:30.313" v="633" actId="1076"/>
          <ac:spMkLst>
            <pc:docMk/>
            <pc:sldMk cId="3653857038" sldId="309"/>
            <ac:spMk id="59" creationId="{D83235F8-EC44-4F30-BEEE-F956B86438EF}"/>
          </ac:spMkLst>
        </pc:spChg>
        <pc:spChg chg="add mod">
          <ac:chgData name="野田　純平" userId="44253234-cae9-4259-a7e7-14fecf54bc2d" providerId="ADAL" clId="{DAC0F78F-164E-49F4-BEFE-5EA8D1ACC96E}" dt="2020-01-29T00:51:07.260" v="639" actId="692"/>
          <ac:spMkLst>
            <pc:docMk/>
            <pc:sldMk cId="3653857038" sldId="309"/>
            <ac:spMk id="60" creationId="{9B4DB6FE-F92C-42E3-9973-3F744459CD38}"/>
          </ac:spMkLst>
        </pc:spChg>
        <pc:spChg chg="add mod">
          <ac:chgData name="野田　純平" userId="44253234-cae9-4259-a7e7-14fecf54bc2d" providerId="ADAL" clId="{DAC0F78F-164E-49F4-BEFE-5EA8D1ACC96E}" dt="2020-01-29T00:50:47.653" v="636" actId="1076"/>
          <ac:spMkLst>
            <pc:docMk/>
            <pc:sldMk cId="3653857038" sldId="309"/>
            <ac:spMk id="62" creationId="{B84BA1B6-976F-43CF-96D1-C4C2C7E5AD3B}"/>
          </ac:spMkLst>
        </pc:spChg>
        <pc:spChg chg="add mod">
          <ac:chgData name="野田　純平" userId="44253234-cae9-4259-a7e7-14fecf54bc2d" providerId="ADAL" clId="{DAC0F78F-164E-49F4-BEFE-5EA8D1ACC96E}" dt="2020-01-29T00:51:09.900" v="640" actId="692"/>
          <ac:spMkLst>
            <pc:docMk/>
            <pc:sldMk cId="3653857038" sldId="309"/>
            <ac:spMk id="63" creationId="{7F32BC08-C29F-4134-BFCA-214A52D1B79A}"/>
          </ac:spMkLst>
        </pc:spChg>
        <pc:grpChg chg="add del mod">
          <ac:chgData name="野田　純平" userId="44253234-cae9-4259-a7e7-14fecf54bc2d" providerId="ADAL" clId="{DAC0F78F-164E-49F4-BEFE-5EA8D1ACC96E}" dt="2020-01-29T00:46:40.227" v="393" actId="478"/>
          <ac:grpSpMkLst>
            <pc:docMk/>
            <pc:sldMk cId="3653857038" sldId="309"/>
            <ac:grpSpMk id="17" creationId="{EA802A6E-CA67-4F22-99E1-92D6716FD624}"/>
          </ac:grpSpMkLst>
        </pc:grpChg>
        <pc:grpChg chg="del">
          <ac:chgData name="野田　純平" userId="44253234-cae9-4259-a7e7-14fecf54bc2d" providerId="ADAL" clId="{DAC0F78F-164E-49F4-BEFE-5EA8D1ACC96E}" dt="2020-01-29T00:46:37.621" v="392" actId="478"/>
          <ac:grpSpMkLst>
            <pc:docMk/>
            <pc:sldMk cId="3653857038" sldId="309"/>
            <ac:grpSpMk id="20" creationId="{FD51F649-B61F-4FAC-A1F8-3835B87311EB}"/>
          </ac:grpSpMkLst>
        </pc:grpChg>
        <pc:grpChg chg="mod">
          <ac:chgData name="野田　純平" userId="44253234-cae9-4259-a7e7-14fecf54bc2d" providerId="ADAL" clId="{DAC0F78F-164E-49F4-BEFE-5EA8D1ACC96E}" dt="2020-01-29T00:51:31.328" v="646" actId="1076"/>
          <ac:grpSpMkLst>
            <pc:docMk/>
            <pc:sldMk cId="3653857038" sldId="309"/>
            <ac:grpSpMk id="22" creationId="{00000000-0000-0000-0000-000000000000}"/>
          </ac:grpSpMkLst>
        </pc:grpChg>
        <pc:grpChg chg="add mod">
          <ac:chgData name="野田　純平" userId="44253234-cae9-4259-a7e7-14fecf54bc2d" providerId="ADAL" clId="{DAC0F78F-164E-49F4-BEFE-5EA8D1ACC96E}" dt="2020-01-29T00:48:29.212" v="491" actId="1076"/>
          <ac:grpSpMkLst>
            <pc:docMk/>
            <pc:sldMk cId="3653857038" sldId="309"/>
            <ac:grpSpMk id="38" creationId="{22B84A60-6FED-40EF-A667-DB0C89ADCFE4}"/>
          </ac:grpSpMkLst>
        </pc:grpChg>
        <pc:picChg chg="add del mod">
          <ac:chgData name="野田　純平" userId="44253234-cae9-4259-a7e7-14fecf54bc2d" providerId="ADAL" clId="{DAC0F78F-164E-49F4-BEFE-5EA8D1ACC96E}" dt="2020-01-29T00:46:24.312" v="385" actId="478"/>
          <ac:picMkLst>
            <pc:docMk/>
            <pc:sldMk cId="3653857038" sldId="309"/>
            <ac:picMk id="3" creationId="{35D5DCE6-A387-4F80-B758-923C4FF29C5B}"/>
          </ac:picMkLst>
        </pc:picChg>
        <pc:picChg chg="mod topLvl">
          <ac:chgData name="野田　純平" userId="44253234-cae9-4259-a7e7-14fecf54bc2d" providerId="ADAL" clId="{DAC0F78F-164E-49F4-BEFE-5EA8D1ACC96E}" dt="2020-01-29T00:46:51.625" v="418" actId="1076"/>
          <ac:picMkLst>
            <pc:docMk/>
            <pc:sldMk cId="3653857038" sldId="309"/>
            <ac:picMk id="18" creationId="{44C8CE66-5811-41D8-A9AD-1905F0AB9F69}"/>
          </ac:picMkLst>
        </pc:picChg>
        <pc:picChg chg="del">
          <ac:chgData name="野田　純平" userId="44253234-cae9-4259-a7e7-14fecf54bc2d" providerId="ADAL" clId="{DAC0F78F-164E-49F4-BEFE-5EA8D1ACC96E}" dt="2020-01-28T09:40:25.830" v="12" actId="478"/>
          <ac:picMkLst>
            <pc:docMk/>
            <pc:sldMk cId="3653857038" sldId="309"/>
            <ac:picMk id="35" creationId="{00000000-0000-0000-0000-000000000000}"/>
          </ac:picMkLst>
        </pc:picChg>
        <pc:cxnChg chg="del">
          <ac:chgData name="野田　純平" userId="44253234-cae9-4259-a7e7-14fecf54bc2d" providerId="ADAL" clId="{DAC0F78F-164E-49F4-BEFE-5EA8D1ACC96E}" dt="2020-01-29T00:46:30.631" v="390" actId="478"/>
          <ac:cxnSpMkLst>
            <pc:docMk/>
            <pc:sldMk cId="3653857038" sldId="309"/>
            <ac:cxnSpMk id="23" creationId="{CCE2D50A-5BD4-49B9-B2FF-F35A51654474}"/>
          </ac:cxnSpMkLst>
        </pc:cxnChg>
        <pc:cxnChg chg="del">
          <ac:chgData name="野田　純平" userId="44253234-cae9-4259-a7e7-14fecf54bc2d" providerId="ADAL" clId="{DAC0F78F-164E-49F4-BEFE-5EA8D1ACC96E}" dt="2020-01-29T00:46:37.621" v="392" actId="478"/>
          <ac:cxnSpMkLst>
            <pc:docMk/>
            <pc:sldMk cId="3653857038" sldId="309"/>
            <ac:cxnSpMk id="24" creationId="{C843BFB4-BC68-4116-8A50-E2CF41FF112B}"/>
          </ac:cxnSpMkLst>
        </pc:cxnChg>
        <pc:cxnChg chg="del">
          <ac:chgData name="野田　純平" userId="44253234-cae9-4259-a7e7-14fecf54bc2d" providerId="ADAL" clId="{DAC0F78F-164E-49F4-BEFE-5EA8D1ACC96E}" dt="2020-01-29T00:45:26.007" v="383" actId="478"/>
          <ac:cxnSpMkLst>
            <pc:docMk/>
            <pc:sldMk cId="3653857038" sldId="309"/>
            <ac:cxnSpMk id="34" creationId="{00000000-0000-0000-0000-000000000000}"/>
          </ac:cxnSpMkLst>
        </pc:cxnChg>
        <pc:cxnChg chg="mod">
          <ac:chgData name="野田　純平" userId="44253234-cae9-4259-a7e7-14fecf54bc2d" providerId="ADAL" clId="{DAC0F78F-164E-49F4-BEFE-5EA8D1ACC96E}" dt="2020-01-29T00:51:45.128" v="649" actId="1076"/>
          <ac:cxnSpMkLst>
            <pc:docMk/>
            <pc:sldMk cId="3653857038" sldId="309"/>
            <ac:cxnSpMk id="36" creationId="{00000000-0000-0000-0000-000000000000}"/>
          </ac:cxnSpMkLst>
        </pc:cxnChg>
        <pc:cxnChg chg="add mod">
          <ac:chgData name="野田　純平" userId="44253234-cae9-4259-a7e7-14fecf54bc2d" providerId="ADAL" clId="{DAC0F78F-164E-49F4-BEFE-5EA8D1ACC96E}" dt="2020-01-29T00:50:39.216" v="634" actId="14100"/>
          <ac:cxnSpMkLst>
            <pc:docMk/>
            <pc:sldMk cId="3653857038" sldId="309"/>
            <ac:cxnSpMk id="58" creationId="{1009AD35-140B-4A98-B269-9F1FF3259139}"/>
          </ac:cxnSpMkLst>
        </pc:cxnChg>
        <pc:cxnChg chg="add mod">
          <ac:chgData name="野田　純平" userId="44253234-cae9-4259-a7e7-14fecf54bc2d" providerId="ADAL" clId="{DAC0F78F-164E-49F4-BEFE-5EA8D1ACC96E}" dt="2020-01-29T00:50:45.267" v="635" actId="1076"/>
          <ac:cxnSpMkLst>
            <pc:docMk/>
            <pc:sldMk cId="3653857038" sldId="309"/>
            <ac:cxnSpMk id="61" creationId="{747D7CA2-AC09-4C91-92F8-D9BBC943C009}"/>
          </ac:cxnSpMkLst>
        </pc:cxnChg>
      </pc:sldChg>
      <pc:sldChg chg="del">
        <pc:chgData name="野田　純平" userId="44253234-cae9-4259-a7e7-14fecf54bc2d" providerId="ADAL" clId="{DAC0F78F-164E-49F4-BEFE-5EA8D1ACC96E}" dt="2020-02-10T23:10:04.174" v="690" actId="47"/>
        <pc:sldMkLst>
          <pc:docMk/>
          <pc:sldMk cId="1087078692" sldId="310"/>
        </pc:sldMkLst>
      </pc:sldChg>
      <pc:sldChg chg="del">
        <pc:chgData name="野田　純平" userId="44253234-cae9-4259-a7e7-14fecf54bc2d" providerId="ADAL" clId="{DAC0F78F-164E-49F4-BEFE-5EA8D1ACC96E}" dt="2020-02-10T23:10:18.136" v="711" actId="47"/>
        <pc:sldMkLst>
          <pc:docMk/>
          <pc:sldMk cId="1632531177" sldId="311"/>
        </pc:sldMkLst>
      </pc:sldChg>
      <pc:sldChg chg="del">
        <pc:chgData name="野田　純平" userId="44253234-cae9-4259-a7e7-14fecf54bc2d" providerId="ADAL" clId="{DAC0F78F-164E-49F4-BEFE-5EA8D1ACC96E}" dt="2020-02-10T23:10:15.214" v="707" actId="47"/>
        <pc:sldMkLst>
          <pc:docMk/>
          <pc:sldMk cId="2893736707" sldId="312"/>
        </pc:sldMkLst>
      </pc:sldChg>
      <pc:sldChg chg="del">
        <pc:chgData name="野田　純平" userId="44253234-cae9-4259-a7e7-14fecf54bc2d" providerId="ADAL" clId="{DAC0F78F-164E-49F4-BEFE-5EA8D1ACC96E}" dt="2020-02-10T23:10:00.947" v="688" actId="47"/>
        <pc:sldMkLst>
          <pc:docMk/>
          <pc:sldMk cId="277499178" sldId="313"/>
        </pc:sldMkLst>
      </pc:sldChg>
      <pc:sldChg chg="add del">
        <pc:chgData name="野田　純平" userId="44253234-cae9-4259-a7e7-14fecf54bc2d" providerId="ADAL" clId="{DAC0F78F-164E-49F4-BEFE-5EA8D1ACC96E}" dt="2020-02-10T23:10:17.013" v="709" actId="47"/>
        <pc:sldMkLst>
          <pc:docMk/>
          <pc:sldMk cId="3232564662" sldId="314"/>
        </pc:sldMkLst>
      </pc:sldChg>
      <pc:sldChg chg="addSp delSp modSp add del modTransition">
        <pc:chgData name="野田　純平" userId="44253234-cae9-4259-a7e7-14fecf54bc2d" providerId="ADAL" clId="{DAC0F78F-164E-49F4-BEFE-5EA8D1ACC96E}" dt="2020-02-10T23:09:26.776" v="681" actId="14100"/>
        <pc:sldMkLst>
          <pc:docMk/>
          <pc:sldMk cId="437055740" sldId="446"/>
        </pc:sldMkLst>
        <pc:spChg chg="del">
          <ac:chgData name="野田　純平" userId="44253234-cae9-4259-a7e7-14fecf54bc2d" providerId="ADAL" clId="{DAC0F78F-164E-49F4-BEFE-5EA8D1ACC96E}" dt="2020-02-10T23:02:28.332" v="658" actId="478"/>
          <ac:spMkLst>
            <pc:docMk/>
            <pc:sldMk cId="437055740" sldId="446"/>
            <ac:spMk id="3" creationId="{00000000-0000-0000-0000-000000000000}"/>
          </ac:spMkLst>
        </pc:spChg>
        <pc:spChg chg="add del mod">
          <ac:chgData name="野田　純平" userId="44253234-cae9-4259-a7e7-14fecf54bc2d" providerId="ADAL" clId="{DAC0F78F-164E-49F4-BEFE-5EA8D1ACC96E}" dt="2020-02-10T23:02:31.773" v="659" actId="478"/>
          <ac:spMkLst>
            <pc:docMk/>
            <pc:sldMk cId="437055740" sldId="446"/>
            <ac:spMk id="4" creationId="{FA87B3FF-7A97-4ABF-8751-BB0F59CDEA59}"/>
          </ac:spMkLst>
        </pc:spChg>
        <pc:spChg chg="add del">
          <ac:chgData name="野田　純平" userId="44253234-cae9-4259-a7e7-14fecf54bc2d" providerId="ADAL" clId="{DAC0F78F-164E-49F4-BEFE-5EA8D1ACC96E}" dt="2020-02-10T23:02:46.358" v="662"/>
          <ac:spMkLst>
            <pc:docMk/>
            <pc:sldMk cId="437055740" sldId="446"/>
            <ac:spMk id="49" creationId="{542F8FC1-D4CC-4A6D-83AC-6CED8AF75C36}"/>
          </ac:spMkLst>
        </pc:spChg>
        <pc:spChg chg="add del mod">
          <ac:chgData name="野田　純平" userId="44253234-cae9-4259-a7e7-14fecf54bc2d" providerId="ADAL" clId="{DAC0F78F-164E-49F4-BEFE-5EA8D1ACC96E}" dt="2020-02-10T23:02:57.097" v="666"/>
          <ac:spMkLst>
            <pc:docMk/>
            <pc:sldMk cId="437055740" sldId="446"/>
            <ac:spMk id="50" creationId="{1BB6B811-79BF-4F83-8159-30C30FC5290F}"/>
          </ac:spMkLst>
        </pc:spChg>
        <pc:spChg chg="add mod">
          <ac:chgData name="野田　純平" userId="44253234-cae9-4259-a7e7-14fecf54bc2d" providerId="ADAL" clId="{DAC0F78F-164E-49F4-BEFE-5EA8D1ACC96E}" dt="2020-02-10T23:03:19.742" v="670" actId="1076"/>
          <ac:spMkLst>
            <pc:docMk/>
            <pc:sldMk cId="437055740" sldId="446"/>
            <ac:spMk id="51" creationId="{DB6512DA-4F11-49D9-9130-58415F90B819}"/>
          </ac:spMkLst>
        </pc:spChg>
        <pc:spChg chg="add mod">
          <ac:chgData name="野田　純平" userId="44253234-cae9-4259-a7e7-14fecf54bc2d" providerId="ADAL" clId="{DAC0F78F-164E-49F4-BEFE-5EA8D1ACC96E}" dt="2020-02-10T23:03:32.330" v="676" actId="20577"/>
          <ac:spMkLst>
            <pc:docMk/>
            <pc:sldMk cId="437055740" sldId="446"/>
            <ac:spMk id="52" creationId="{C4437530-C630-433E-8F90-1A8561E0EAB2}"/>
          </ac:spMkLst>
        </pc:spChg>
        <pc:spChg chg="mod">
          <ac:chgData name="野田　純平" userId="44253234-cae9-4259-a7e7-14fecf54bc2d" providerId="ADAL" clId="{DAC0F78F-164E-49F4-BEFE-5EA8D1ACC96E}" dt="2020-02-10T23:08:49.486" v="677" actId="1076"/>
          <ac:spMkLst>
            <pc:docMk/>
            <pc:sldMk cId="437055740" sldId="446"/>
            <ac:spMk id="58" creationId="{D94BCDE2-CA04-4FB3-BA74-4A4B7043E63A}"/>
          </ac:spMkLst>
        </pc:spChg>
        <pc:spChg chg="mod">
          <ac:chgData name="野田　純平" userId="44253234-cae9-4259-a7e7-14fecf54bc2d" providerId="ADAL" clId="{DAC0F78F-164E-49F4-BEFE-5EA8D1ACC96E}" dt="2020-02-10T23:09:02.685" v="678" actId="1076"/>
          <ac:spMkLst>
            <pc:docMk/>
            <pc:sldMk cId="437055740" sldId="446"/>
            <ac:spMk id="59" creationId="{7DB7B43D-B199-4612-9391-70FEBA8DEB24}"/>
          </ac:spMkLst>
        </pc:spChg>
        <pc:spChg chg="mod">
          <ac:chgData name="野田　純平" userId="44253234-cae9-4259-a7e7-14fecf54bc2d" providerId="ADAL" clId="{DAC0F78F-164E-49F4-BEFE-5EA8D1ACC96E}" dt="2020-02-10T23:02:37.695" v="660" actId="1076"/>
          <ac:spMkLst>
            <pc:docMk/>
            <pc:sldMk cId="437055740" sldId="446"/>
            <ac:spMk id="62" creationId="{E01B7A65-C175-447D-9C52-19F863918561}"/>
          </ac:spMkLst>
        </pc:spChg>
        <pc:spChg chg="mod">
          <ac:chgData name="野田　純平" userId="44253234-cae9-4259-a7e7-14fecf54bc2d" providerId="ADAL" clId="{DAC0F78F-164E-49F4-BEFE-5EA8D1ACC96E}" dt="2020-02-10T23:03:10.515" v="669" actId="1076"/>
          <ac:spMkLst>
            <pc:docMk/>
            <pc:sldMk cId="437055740" sldId="446"/>
            <ac:spMk id="92" creationId="{47309563-C99A-453F-87E7-3E7A29E49482}"/>
          </ac:spMkLst>
        </pc:spChg>
        <pc:spChg chg="del">
          <ac:chgData name="野田　純平" userId="44253234-cae9-4259-a7e7-14fecf54bc2d" providerId="ADAL" clId="{DAC0F78F-164E-49F4-BEFE-5EA8D1ACC96E}" dt="2020-02-10T23:02:26.181" v="657" actId="478"/>
          <ac:spMkLst>
            <pc:docMk/>
            <pc:sldMk cId="437055740" sldId="446"/>
            <ac:spMk id="100" creationId="{6C7B24AF-D6F6-4942-A389-3E187B0B67DF}"/>
          </ac:spMkLst>
        </pc:spChg>
        <pc:spChg chg="mod">
          <ac:chgData name="野田　純平" userId="44253234-cae9-4259-a7e7-14fecf54bc2d" providerId="ADAL" clId="{DAC0F78F-164E-49F4-BEFE-5EA8D1ACC96E}" dt="2020-02-10T23:02:37.695" v="660" actId="1076"/>
          <ac:spMkLst>
            <pc:docMk/>
            <pc:sldMk cId="437055740" sldId="446"/>
            <ac:spMk id="161" creationId="{CB3BA6AE-718B-4349-9957-971B2BB90481}"/>
          </ac:spMkLst>
        </pc:spChg>
        <pc:spChg chg="mod">
          <ac:chgData name="野田　純平" userId="44253234-cae9-4259-a7e7-14fecf54bc2d" providerId="ADAL" clId="{DAC0F78F-164E-49F4-BEFE-5EA8D1ACC96E}" dt="2020-02-10T23:02:37.695" v="660" actId="1076"/>
          <ac:spMkLst>
            <pc:docMk/>
            <pc:sldMk cId="437055740" sldId="446"/>
            <ac:spMk id="164" creationId="{DEE9586A-CFA4-4E8F-928E-D6D63106256B}"/>
          </ac:spMkLst>
        </pc:spChg>
        <pc:spChg chg="mod">
          <ac:chgData name="野田　純平" userId="44253234-cae9-4259-a7e7-14fecf54bc2d" providerId="ADAL" clId="{DAC0F78F-164E-49F4-BEFE-5EA8D1ACC96E}" dt="2020-02-10T23:09:26.776" v="681" actId="14100"/>
          <ac:spMkLst>
            <pc:docMk/>
            <pc:sldMk cId="437055740" sldId="446"/>
            <ac:spMk id="174" creationId="{1CE153CA-486D-4EB3-93E7-899486AB4802}"/>
          </ac:spMkLst>
        </pc:spChg>
        <pc:spChg chg="mod">
          <ac:chgData name="野田　純平" userId="44253234-cae9-4259-a7e7-14fecf54bc2d" providerId="ADAL" clId="{DAC0F78F-164E-49F4-BEFE-5EA8D1ACC96E}" dt="2020-02-10T23:09:13.653" v="680" actId="14100"/>
          <ac:spMkLst>
            <pc:docMk/>
            <pc:sldMk cId="437055740" sldId="446"/>
            <ac:spMk id="175" creationId="{81FF0744-C8AF-4DD7-BAF1-5463F0B47DC0}"/>
          </ac:spMkLst>
        </pc:spChg>
        <pc:grpChg chg="mod">
          <ac:chgData name="野田　純平" userId="44253234-cae9-4259-a7e7-14fecf54bc2d" providerId="ADAL" clId="{DAC0F78F-164E-49F4-BEFE-5EA8D1ACC96E}" dt="2020-02-10T23:02:37.695" v="660" actId="1076"/>
          <ac:grpSpMkLst>
            <pc:docMk/>
            <pc:sldMk cId="437055740" sldId="446"/>
            <ac:grpSpMk id="103" creationId="{3345C427-E60B-4E20-AA84-391B6F0990A1}"/>
          </ac:grpSpMkLst>
        </pc:grpChg>
        <pc:grpChg chg="mod">
          <ac:chgData name="野田　純平" userId="44253234-cae9-4259-a7e7-14fecf54bc2d" providerId="ADAL" clId="{DAC0F78F-164E-49F4-BEFE-5EA8D1ACC96E}" dt="2020-02-10T23:02:37.695" v="660" actId="1076"/>
          <ac:grpSpMkLst>
            <pc:docMk/>
            <pc:sldMk cId="437055740" sldId="446"/>
            <ac:grpSpMk id="160" creationId="{BC6C8C7C-8711-4982-9BFA-50403D8A17AD}"/>
          </ac:grpSpMkLst>
        </pc:grpChg>
        <pc:grpChg chg="mod">
          <ac:chgData name="野田　純平" userId="44253234-cae9-4259-a7e7-14fecf54bc2d" providerId="ADAL" clId="{DAC0F78F-164E-49F4-BEFE-5EA8D1ACC96E}" dt="2020-02-10T23:02:37.695" v="660" actId="1076"/>
          <ac:grpSpMkLst>
            <pc:docMk/>
            <pc:sldMk cId="437055740" sldId="446"/>
            <ac:grpSpMk id="179" creationId="{C3E77F33-E5FD-41EA-9846-EE5B231BBB6A}"/>
          </ac:grpSpMkLst>
        </pc:grpChg>
      </pc:sldChg>
      <pc:sldChg chg="addSp delSp modSp add">
        <pc:chgData name="野田　純平" userId="44253234-cae9-4259-a7e7-14fecf54bc2d" providerId="ADAL" clId="{DAC0F78F-164E-49F4-BEFE-5EA8D1ACC96E}" dt="2020-01-28T12:23:43.414" v="216" actId="1076"/>
        <pc:sldMkLst>
          <pc:docMk/>
          <pc:sldMk cId="2914852450" sldId="492"/>
        </pc:sldMkLst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6" creationId="{00000000-0000-0000-0000-000000000000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18" creationId="{6BD9DFD7-C732-4154-8057-04628E9612F0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19" creationId="{44EE2D63-F8F6-4D7A-B5C6-D6C4B72E9ACD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20" creationId="{8DE2C569-9763-4AA3-B403-2A7636613AC2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22" creationId="{C5F1FB22-FF36-4CF7-8EC2-8C96F7A0F704}"/>
          </ac:spMkLst>
        </pc:spChg>
        <pc:spChg chg="mod">
          <ac:chgData name="野田　純平" userId="44253234-cae9-4259-a7e7-14fecf54bc2d" providerId="ADAL" clId="{DAC0F78F-164E-49F4-BEFE-5EA8D1ACC96E}" dt="2020-01-28T12:23:13.790" v="194" actId="255"/>
          <ac:spMkLst>
            <pc:docMk/>
            <pc:sldMk cId="2914852450" sldId="492"/>
            <ac:spMk id="26" creationId="{F1C4197A-5291-4CE9-8A42-418B8B447789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27" creationId="{6353A53A-E5E7-4C6A-8F59-83B945266462}"/>
          </ac:spMkLst>
        </pc:spChg>
        <pc:spChg chg="add del mod">
          <ac:chgData name="野田　純平" userId="44253234-cae9-4259-a7e7-14fecf54bc2d" providerId="ADAL" clId="{DAC0F78F-164E-49F4-BEFE-5EA8D1ACC96E}" dt="2020-01-28T11:34:39.973" v="114" actId="478"/>
          <ac:spMkLst>
            <pc:docMk/>
            <pc:sldMk cId="2914852450" sldId="492"/>
            <ac:spMk id="28" creationId="{DF9476E1-8385-4E4A-A375-586D165905A5}"/>
          </ac:spMkLst>
        </pc:spChg>
        <pc:spChg chg="add del mod">
          <ac:chgData name="野田　純平" userId="44253234-cae9-4259-a7e7-14fecf54bc2d" providerId="ADAL" clId="{DAC0F78F-164E-49F4-BEFE-5EA8D1ACC96E}" dt="2020-01-28T11:34:42.964" v="115" actId="478"/>
          <ac:spMkLst>
            <pc:docMk/>
            <pc:sldMk cId="2914852450" sldId="492"/>
            <ac:spMk id="29" creationId="{77C125A9-9C8D-4ECC-9F7A-BF4BA8B7AF4E}"/>
          </ac:spMkLst>
        </pc:spChg>
        <pc:spChg chg="add del mod">
          <ac:chgData name="野田　純平" userId="44253234-cae9-4259-a7e7-14fecf54bc2d" providerId="ADAL" clId="{DAC0F78F-164E-49F4-BEFE-5EA8D1ACC96E}" dt="2020-01-28T11:34:37.358" v="113" actId="478"/>
          <ac:spMkLst>
            <pc:docMk/>
            <pc:sldMk cId="2914852450" sldId="492"/>
            <ac:spMk id="30" creationId="{E010EBB8-98FE-4081-A593-02121CE4E441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1" creationId="{A929CB58-6647-4A04-9CB4-A20F28EF6235}"/>
          </ac:spMkLst>
        </pc:spChg>
        <pc:spChg chg="mod">
          <ac:chgData name="野田　純平" userId="44253234-cae9-4259-a7e7-14fecf54bc2d" providerId="ADAL" clId="{DAC0F78F-164E-49F4-BEFE-5EA8D1ACC96E}" dt="2020-01-28T12:23:34.622" v="215" actId="1076"/>
          <ac:spMkLst>
            <pc:docMk/>
            <pc:sldMk cId="2914852450" sldId="492"/>
            <ac:spMk id="32" creationId="{14A7A7F5-9DC2-469B-AA69-0BAF2EE7F64E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3" creationId="{F0C278BD-9DC8-455F-890E-101FF7728680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5" creationId="{7C83AFD7-9294-4985-BB91-D9B65C0580E8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7" creationId="{78D89AA9-8ED7-4B7F-9F51-70FB0050B959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8" creationId="{69F9F109-8ACE-4834-9B63-79D42A76F7EA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39" creationId="{3D6682D5-0C9F-4468-9214-BA713BC4FA0A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1" creationId="{403DE492-7E11-47BA-887E-EA0CDEA88556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2" creationId="{E98A22D6-C9D2-4A80-99B9-C49919CA873E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3" creationId="{043EA174-63A7-470A-AE9E-8E0B59DEFBC8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4" creationId="{209D832E-E19E-45BE-9B16-B9A904381347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5" creationId="{30FDCBCF-212D-4289-AECD-E08D031545DA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7" creationId="{A1D9CB85-DD18-446D-8BA3-4372E33B6781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8" creationId="{5D09BEA2-D1D4-4AD7-B9E3-A4B8D7CA9D6B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49" creationId="{1264A0FB-F707-41C5-930C-14BB75C35499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50" creationId="{CCF409DE-4B00-424E-8EA5-77DF7BDD48DA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51" creationId="{00000000-0000-0000-0000-000000000000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52" creationId="{CA287714-45E5-471F-8A63-332505B72149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53" creationId="{0E16F96D-E9C9-4E9A-87BB-C3DDF0460E45}"/>
          </ac:spMkLst>
        </pc:spChg>
        <pc:spChg chg="add 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54" creationId="{8EF962B0-2F82-4756-80B3-7E03C80655A7}"/>
          </ac:spMkLst>
        </pc:spChg>
        <pc:spChg chg="add mod">
          <ac:chgData name="野田　純平" userId="44253234-cae9-4259-a7e7-14fecf54bc2d" providerId="ADAL" clId="{DAC0F78F-164E-49F4-BEFE-5EA8D1ACC96E}" dt="2020-01-28T12:23:43.414" v="216" actId="1076"/>
          <ac:spMkLst>
            <pc:docMk/>
            <pc:sldMk cId="2914852450" sldId="492"/>
            <ac:spMk id="57" creationId="{BD94785D-E4FA-4494-B830-9A0FB054D9DB}"/>
          </ac:spMkLst>
        </pc:spChg>
        <pc:spChg chg="mod">
          <ac:chgData name="野田　純平" userId="44253234-cae9-4259-a7e7-14fecf54bc2d" providerId="ADAL" clId="{DAC0F78F-164E-49F4-BEFE-5EA8D1ACC96E}" dt="2020-01-28T11:43:24.937" v="193" actId="1037"/>
          <ac:spMkLst>
            <pc:docMk/>
            <pc:sldMk cId="2914852450" sldId="492"/>
            <ac:spMk id="62" creationId="{8C0731C8-429E-47C1-A841-30021E8EA231}"/>
          </ac:spMkLst>
        </pc:sp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5" creationId="{9FAFD5BC-4448-458D-A0F8-3381B1FCC3E0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7" creationId="{00000000-0000-0000-0000-000000000000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8" creationId="{00000000-0000-0000-0000-000000000000}"/>
          </ac:cxnSpMkLst>
        </pc:cxnChg>
        <pc:cxnChg chg="add del mod">
          <ac:chgData name="野田　純平" userId="44253234-cae9-4259-a7e7-14fecf54bc2d" providerId="ADAL" clId="{DAC0F78F-164E-49F4-BEFE-5EA8D1ACC96E}" dt="2020-01-28T11:35:17.828" v="118" actId="478"/>
          <ac:cxnSpMkLst>
            <pc:docMk/>
            <pc:sldMk cId="2914852450" sldId="492"/>
            <ac:cxnSpMk id="21" creationId="{CC376CAB-C443-41FF-A3B6-9B50EA9B11A6}"/>
          </ac:cxnSpMkLst>
        </pc:cxnChg>
        <pc:cxnChg chg="add 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23" creationId="{9BDE0B6A-7943-4C1B-8DD3-6268CD7E6837}"/>
          </ac:cxnSpMkLst>
        </pc:cxnChg>
        <pc:cxnChg chg="add 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24" creationId="{32D2B70A-C574-4779-8B05-33EC8E80383B}"/>
          </ac:cxnSpMkLst>
        </pc:cxnChg>
        <pc:cxnChg chg="add 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25" creationId="{86DBA276-443B-493F-A499-FC226DD7C8E0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34" creationId="{E46C58B8-91FA-42AB-B2C2-4E19B0E51ADA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36" creationId="{C38ABA04-CCF0-4D4C-BC40-60C520BA90CA}"/>
          </ac:cxnSpMkLst>
        </pc:cxnChg>
        <pc:cxnChg chg="add 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40" creationId="{E3ED7D6E-988E-4A19-85B2-0D49892CF384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46" creationId="{00000000-0000-0000-0000-000000000000}"/>
          </ac:cxnSpMkLst>
        </pc:cxnChg>
        <pc:cxnChg chg="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55" creationId="{FE96B84F-F5BE-4196-9AE6-9EA702125DA7}"/>
          </ac:cxnSpMkLst>
        </pc:cxnChg>
        <pc:cxnChg chg="add mod">
          <ac:chgData name="野田　純平" userId="44253234-cae9-4259-a7e7-14fecf54bc2d" providerId="ADAL" clId="{DAC0F78F-164E-49F4-BEFE-5EA8D1ACC96E}" dt="2020-01-28T11:43:24.937" v="193" actId="1037"/>
          <ac:cxnSpMkLst>
            <pc:docMk/>
            <pc:sldMk cId="2914852450" sldId="492"/>
            <ac:cxnSpMk id="56" creationId="{3E103635-E640-4C34-8A74-8EB019353A93}"/>
          </ac:cxnSpMkLst>
        </pc:cxnChg>
      </pc:sldChg>
      <pc:sldChg chg="addSp modSp add">
        <pc:chgData name="野田　純平" userId="44253234-cae9-4259-a7e7-14fecf54bc2d" providerId="ADAL" clId="{DAC0F78F-164E-49F4-BEFE-5EA8D1ACC96E}" dt="2020-01-28T12:57:12.821" v="373" actId="14100"/>
        <pc:sldMkLst>
          <pc:docMk/>
          <pc:sldMk cId="3593877468" sldId="493"/>
        </pc:sldMkLst>
        <pc:picChg chg="add mod">
          <ac:chgData name="野田　純平" userId="44253234-cae9-4259-a7e7-14fecf54bc2d" providerId="ADAL" clId="{DAC0F78F-164E-49F4-BEFE-5EA8D1ACC96E}" dt="2020-01-28T12:51:03.291" v="259" actId="1076"/>
          <ac:picMkLst>
            <pc:docMk/>
            <pc:sldMk cId="3593877468" sldId="493"/>
            <ac:picMk id="3" creationId="{DD80E8B4-9891-4B1F-8EAA-0CD001FB264C}"/>
          </ac:picMkLst>
        </pc:picChg>
        <pc:cxnChg chg="add mod">
          <ac:chgData name="野田　純平" userId="44253234-cae9-4259-a7e7-14fecf54bc2d" providerId="ADAL" clId="{DAC0F78F-164E-49F4-BEFE-5EA8D1ACC96E}" dt="2020-01-28T12:49:37.725" v="241" actId="14100"/>
          <ac:cxnSpMkLst>
            <pc:docMk/>
            <pc:sldMk cId="3593877468" sldId="493"/>
            <ac:cxnSpMk id="5" creationId="{7D59E916-6F4C-44D6-8BFF-9C7F2EE40AE0}"/>
          </ac:cxnSpMkLst>
        </pc:cxnChg>
        <pc:cxnChg chg="add mod">
          <ac:chgData name="野田　純平" userId="44253234-cae9-4259-a7e7-14fecf54bc2d" providerId="ADAL" clId="{DAC0F78F-164E-49F4-BEFE-5EA8D1ACC96E}" dt="2020-01-28T12:50:46.610" v="255" actId="1037"/>
          <ac:cxnSpMkLst>
            <pc:docMk/>
            <pc:sldMk cId="3593877468" sldId="493"/>
            <ac:cxnSpMk id="8" creationId="{4AB955E7-3358-4CF3-99DB-579D86CC52D3}"/>
          </ac:cxnSpMkLst>
        </pc:cxnChg>
        <pc:cxnChg chg="add mod">
          <ac:chgData name="野田　純平" userId="44253234-cae9-4259-a7e7-14fecf54bc2d" providerId="ADAL" clId="{DAC0F78F-164E-49F4-BEFE-5EA8D1ACC96E}" dt="2020-01-28T12:51:18.114" v="262" actId="692"/>
          <ac:cxnSpMkLst>
            <pc:docMk/>
            <pc:sldMk cId="3593877468" sldId="493"/>
            <ac:cxnSpMk id="14" creationId="{DD60088D-CC70-42D4-B51E-EB58C41BA0AD}"/>
          </ac:cxnSpMkLst>
        </pc:cxnChg>
        <pc:cxnChg chg="add mod">
          <ac:chgData name="野田　純平" userId="44253234-cae9-4259-a7e7-14fecf54bc2d" providerId="ADAL" clId="{DAC0F78F-164E-49F4-BEFE-5EA8D1ACC96E}" dt="2020-01-28T12:51:33.528" v="265" actId="14100"/>
          <ac:cxnSpMkLst>
            <pc:docMk/>
            <pc:sldMk cId="3593877468" sldId="493"/>
            <ac:cxnSpMk id="17" creationId="{31D01C4A-6849-4E2A-B1CE-8BB4C068B903}"/>
          </ac:cxnSpMkLst>
        </pc:cxnChg>
        <pc:cxnChg chg="add mod">
          <ac:chgData name="野田　純平" userId="44253234-cae9-4259-a7e7-14fecf54bc2d" providerId="ADAL" clId="{DAC0F78F-164E-49F4-BEFE-5EA8D1ACC96E}" dt="2020-01-28T12:52:03.322" v="277" actId="1076"/>
          <ac:cxnSpMkLst>
            <pc:docMk/>
            <pc:sldMk cId="3593877468" sldId="493"/>
            <ac:cxnSpMk id="19" creationId="{55ABB854-AFA9-47D5-A9FC-04D7F39BE0AF}"/>
          </ac:cxnSpMkLst>
        </pc:cxnChg>
        <pc:cxnChg chg="add mod">
          <ac:chgData name="野田　純平" userId="44253234-cae9-4259-a7e7-14fecf54bc2d" providerId="ADAL" clId="{DAC0F78F-164E-49F4-BEFE-5EA8D1ACC96E}" dt="2020-01-28T12:52:13.695" v="289" actId="1037"/>
          <ac:cxnSpMkLst>
            <pc:docMk/>
            <pc:sldMk cId="3593877468" sldId="493"/>
            <ac:cxnSpMk id="20" creationId="{95581BF9-7B56-473D-AE26-FC5310455616}"/>
          </ac:cxnSpMkLst>
        </pc:cxnChg>
        <pc:cxnChg chg="add mod">
          <ac:chgData name="野田　純平" userId="44253234-cae9-4259-a7e7-14fecf54bc2d" providerId="ADAL" clId="{DAC0F78F-164E-49F4-BEFE-5EA8D1ACC96E}" dt="2020-01-28T12:52:22.169" v="292" actId="14100"/>
          <ac:cxnSpMkLst>
            <pc:docMk/>
            <pc:sldMk cId="3593877468" sldId="493"/>
            <ac:cxnSpMk id="21" creationId="{55EE48AD-1069-4380-9250-9DE88BD8284E}"/>
          </ac:cxnSpMkLst>
        </pc:cxnChg>
        <pc:cxnChg chg="add mod">
          <ac:chgData name="野田　純平" userId="44253234-cae9-4259-a7e7-14fecf54bc2d" providerId="ADAL" clId="{DAC0F78F-164E-49F4-BEFE-5EA8D1ACC96E}" dt="2020-01-28T12:52:32.858" v="295" actId="14100"/>
          <ac:cxnSpMkLst>
            <pc:docMk/>
            <pc:sldMk cId="3593877468" sldId="493"/>
            <ac:cxnSpMk id="23" creationId="{99F15E88-9CBA-415F-8A52-3C2E09F668E5}"/>
          </ac:cxnSpMkLst>
        </pc:cxnChg>
        <pc:cxnChg chg="add mod">
          <ac:chgData name="野田　純平" userId="44253234-cae9-4259-a7e7-14fecf54bc2d" providerId="ADAL" clId="{DAC0F78F-164E-49F4-BEFE-5EA8D1ACC96E}" dt="2020-01-28T12:52:38.539" v="297" actId="1076"/>
          <ac:cxnSpMkLst>
            <pc:docMk/>
            <pc:sldMk cId="3593877468" sldId="493"/>
            <ac:cxnSpMk id="25" creationId="{05246462-F91C-4D30-8E88-947666370DC8}"/>
          </ac:cxnSpMkLst>
        </pc:cxnChg>
        <pc:cxnChg chg="add mod">
          <ac:chgData name="野田　純平" userId="44253234-cae9-4259-a7e7-14fecf54bc2d" providerId="ADAL" clId="{DAC0F78F-164E-49F4-BEFE-5EA8D1ACC96E}" dt="2020-01-28T12:52:45.998" v="301" actId="1038"/>
          <ac:cxnSpMkLst>
            <pc:docMk/>
            <pc:sldMk cId="3593877468" sldId="493"/>
            <ac:cxnSpMk id="26" creationId="{4A677ABD-37B1-4778-A9E0-7C49989E3CFA}"/>
          </ac:cxnSpMkLst>
        </pc:cxnChg>
        <pc:cxnChg chg="add mod">
          <ac:chgData name="野田　純平" userId="44253234-cae9-4259-a7e7-14fecf54bc2d" providerId="ADAL" clId="{DAC0F78F-164E-49F4-BEFE-5EA8D1ACC96E}" dt="2020-01-28T12:53:00.615" v="303" actId="1076"/>
          <ac:cxnSpMkLst>
            <pc:docMk/>
            <pc:sldMk cId="3593877468" sldId="493"/>
            <ac:cxnSpMk id="27" creationId="{D50B5FCD-B57C-469D-9785-FD742899EF9C}"/>
          </ac:cxnSpMkLst>
        </pc:cxnChg>
        <pc:cxnChg chg="add mod">
          <ac:chgData name="野田　純平" userId="44253234-cae9-4259-a7e7-14fecf54bc2d" providerId="ADAL" clId="{DAC0F78F-164E-49F4-BEFE-5EA8D1ACC96E}" dt="2020-01-28T12:53:10.082" v="306" actId="14100"/>
          <ac:cxnSpMkLst>
            <pc:docMk/>
            <pc:sldMk cId="3593877468" sldId="493"/>
            <ac:cxnSpMk id="28" creationId="{13A8C8D6-B4C3-4684-B4C7-E5CDAA67D6CD}"/>
          </ac:cxnSpMkLst>
        </pc:cxnChg>
        <pc:cxnChg chg="add mod">
          <ac:chgData name="野田　純平" userId="44253234-cae9-4259-a7e7-14fecf54bc2d" providerId="ADAL" clId="{DAC0F78F-164E-49F4-BEFE-5EA8D1ACC96E}" dt="2020-01-28T12:53:23.086" v="309" actId="14100"/>
          <ac:cxnSpMkLst>
            <pc:docMk/>
            <pc:sldMk cId="3593877468" sldId="493"/>
            <ac:cxnSpMk id="30" creationId="{8B286F02-C4C8-4DC6-B9CD-4E87A8B56418}"/>
          </ac:cxnSpMkLst>
        </pc:cxnChg>
        <pc:cxnChg chg="add mod">
          <ac:chgData name="野田　純平" userId="44253234-cae9-4259-a7e7-14fecf54bc2d" providerId="ADAL" clId="{DAC0F78F-164E-49F4-BEFE-5EA8D1ACC96E}" dt="2020-01-28T12:53:33.946" v="312" actId="14100"/>
          <ac:cxnSpMkLst>
            <pc:docMk/>
            <pc:sldMk cId="3593877468" sldId="493"/>
            <ac:cxnSpMk id="32" creationId="{62A724A2-78EF-4AE9-8BBD-7D8D55315832}"/>
          </ac:cxnSpMkLst>
        </pc:cxnChg>
        <pc:cxnChg chg="add mod">
          <ac:chgData name="野田　純平" userId="44253234-cae9-4259-a7e7-14fecf54bc2d" providerId="ADAL" clId="{DAC0F78F-164E-49F4-BEFE-5EA8D1ACC96E}" dt="2020-01-28T12:53:44.285" v="315" actId="14100"/>
          <ac:cxnSpMkLst>
            <pc:docMk/>
            <pc:sldMk cId="3593877468" sldId="493"/>
            <ac:cxnSpMk id="34" creationId="{1AC8B920-A1FB-411B-81C9-DA0137224252}"/>
          </ac:cxnSpMkLst>
        </pc:cxnChg>
        <pc:cxnChg chg="add mod">
          <ac:chgData name="野田　純平" userId="44253234-cae9-4259-a7e7-14fecf54bc2d" providerId="ADAL" clId="{DAC0F78F-164E-49F4-BEFE-5EA8D1ACC96E}" dt="2020-01-28T12:54:05.157" v="322" actId="1076"/>
          <ac:cxnSpMkLst>
            <pc:docMk/>
            <pc:sldMk cId="3593877468" sldId="493"/>
            <ac:cxnSpMk id="36" creationId="{123915B9-B26E-4566-81AD-6671BF3C8D57}"/>
          </ac:cxnSpMkLst>
        </pc:cxnChg>
        <pc:cxnChg chg="add mod">
          <ac:chgData name="野田　純平" userId="44253234-cae9-4259-a7e7-14fecf54bc2d" providerId="ADAL" clId="{DAC0F78F-164E-49F4-BEFE-5EA8D1ACC96E}" dt="2020-01-28T12:54:13.194" v="324" actId="1076"/>
          <ac:cxnSpMkLst>
            <pc:docMk/>
            <pc:sldMk cId="3593877468" sldId="493"/>
            <ac:cxnSpMk id="38" creationId="{884FF40B-21BF-4E72-8E1C-DC0CA2158682}"/>
          </ac:cxnSpMkLst>
        </pc:cxnChg>
        <pc:cxnChg chg="add mod">
          <ac:chgData name="野田　純平" userId="44253234-cae9-4259-a7e7-14fecf54bc2d" providerId="ADAL" clId="{DAC0F78F-164E-49F4-BEFE-5EA8D1ACC96E}" dt="2020-01-28T12:54:28.026" v="327" actId="14100"/>
          <ac:cxnSpMkLst>
            <pc:docMk/>
            <pc:sldMk cId="3593877468" sldId="493"/>
            <ac:cxnSpMk id="39" creationId="{B9871C05-18EA-4529-9853-427FA955ADB4}"/>
          </ac:cxnSpMkLst>
        </pc:cxnChg>
        <pc:cxnChg chg="add mod">
          <ac:chgData name="野田　純平" userId="44253234-cae9-4259-a7e7-14fecf54bc2d" providerId="ADAL" clId="{DAC0F78F-164E-49F4-BEFE-5EA8D1ACC96E}" dt="2020-01-28T12:54:36.668" v="330" actId="14100"/>
          <ac:cxnSpMkLst>
            <pc:docMk/>
            <pc:sldMk cId="3593877468" sldId="493"/>
            <ac:cxnSpMk id="41" creationId="{3A4B52F9-7DBC-43EB-9BE6-6B946480BC5A}"/>
          </ac:cxnSpMkLst>
        </pc:cxnChg>
        <pc:cxnChg chg="add mod">
          <ac:chgData name="野田　純平" userId="44253234-cae9-4259-a7e7-14fecf54bc2d" providerId="ADAL" clId="{DAC0F78F-164E-49F4-BEFE-5EA8D1ACC96E}" dt="2020-01-28T12:54:43.397" v="333" actId="14100"/>
          <ac:cxnSpMkLst>
            <pc:docMk/>
            <pc:sldMk cId="3593877468" sldId="493"/>
            <ac:cxnSpMk id="43" creationId="{29B0DA37-9850-4716-84D6-D450969A195D}"/>
          </ac:cxnSpMkLst>
        </pc:cxnChg>
        <pc:cxnChg chg="add mod">
          <ac:chgData name="野田　純平" userId="44253234-cae9-4259-a7e7-14fecf54bc2d" providerId="ADAL" clId="{DAC0F78F-164E-49F4-BEFE-5EA8D1ACC96E}" dt="2020-01-28T12:54:49.222" v="336" actId="14100"/>
          <ac:cxnSpMkLst>
            <pc:docMk/>
            <pc:sldMk cId="3593877468" sldId="493"/>
            <ac:cxnSpMk id="45" creationId="{6ABCC5D6-5EAB-48DE-8B3D-5B1F558109E6}"/>
          </ac:cxnSpMkLst>
        </pc:cxnChg>
        <pc:cxnChg chg="add mod">
          <ac:chgData name="野田　純平" userId="44253234-cae9-4259-a7e7-14fecf54bc2d" providerId="ADAL" clId="{DAC0F78F-164E-49F4-BEFE-5EA8D1ACC96E}" dt="2020-01-28T12:54:56.890" v="339" actId="14100"/>
          <ac:cxnSpMkLst>
            <pc:docMk/>
            <pc:sldMk cId="3593877468" sldId="493"/>
            <ac:cxnSpMk id="47" creationId="{7C49C948-2C59-4CC0-9EF9-5E89796D084D}"/>
          </ac:cxnSpMkLst>
        </pc:cxnChg>
        <pc:cxnChg chg="add mod">
          <ac:chgData name="野田　純平" userId="44253234-cae9-4259-a7e7-14fecf54bc2d" providerId="ADAL" clId="{DAC0F78F-164E-49F4-BEFE-5EA8D1ACC96E}" dt="2020-01-28T12:57:02.849" v="370" actId="1076"/>
          <ac:cxnSpMkLst>
            <pc:docMk/>
            <pc:sldMk cId="3593877468" sldId="493"/>
            <ac:cxnSpMk id="49" creationId="{D3E27530-A528-4CC9-9284-43DC671CB075}"/>
          </ac:cxnSpMkLst>
        </pc:cxnChg>
        <pc:cxnChg chg="add mod">
          <ac:chgData name="野田　純平" userId="44253234-cae9-4259-a7e7-14fecf54bc2d" providerId="ADAL" clId="{DAC0F78F-164E-49F4-BEFE-5EA8D1ACC96E}" dt="2020-01-28T12:55:19.877" v="345" actId="14100"/>
          <ac:cxnSpMkLst>
            <pc:docMk/>
            <pc:sldMk cId="3593877468" sldId="493"/>
            <ac:cxnSpMk id="51" creationId="{63591AF8-20B2-4DC9-B7BA-D26D951B95BC}"/>
          </ac:cxnSpMkLst>
        </pc:cxnChg>
        <pc:cxnChg chg="add mod">
          <ac:chgData name="野田　純平" userId="44253234-cae9-4259-a7e7-14fecf54bc2d" providerId="ADAL" clId="{DAC0F78F-164E-49F4-BEFE-5EA8D1ACC96E}" dt="2020-01-28T12:55:42.278" v="351" actId="14100"/>
          <ac:cxnSpMkLst>
            <pc:docMk/>
            <pc:sldMk cId="3593877468" sldId="493"/>
            <ac:cxnSpMk id="53" creationId="{9CA05546-79AF-45DD-B52F-7346740764DA}"/>
          </ac:cxnSpMkLst>
        </pc:cxnChg>
        <pc:cxnChg chg="add mod">
          <ac:chgData name="野田　純平" userId="44253234-cae9-4259-a7e7-14fecf54bc2d" providerId="ADAL" clId="{DAC0F78F-164E-49F4-BEFE-5EA8D1ACC96E}" dt="2020-01-28T12:55:53.432" v="354" actId="14100"/>
          <ac:cxnSpMkLst>
            <pc:docMk/>
            <pc:sldMk cId="3593877468" sldId="493"/>
            <ac:cxnSpMk id="57" creationId="{5C5CB28E-5EE2-4B74-8CB2-53F1C1716A47}"/>
          </ac:cxnSpMkLst>
        </pc:cxnChg>
        <pc:cxnChg chg="add mod">
          <ac:chgData name="野田　純平" userId="44253234-cae9-4259-a7e7-14fecf54bc2d" providerId="ADAL" clId="{DAC0F78F-164E-49F4-BEFE-5EA8D1ACC96E}" dt="2020-01-28T12:56:01.367" v="357" actId="14100"/>
          <ac:cxnSpMkLst>
            <pc:docMk/>
            <pc:sldMk cId="3593877468" sldId="493"/>
            <ac:cxnSpMk id="59" creationId="{559AD41D-C50C-42AA-BBA4-E90B7C4F81B1}"/>
          </ac:cxnSpMkLst>
        </pc:cxnChg>
        <pc:cxnChg chg="add mod">
          <ac:chgData name="野田　純平" userId="44253234-cae9-4259-a7e7-14fecf54bc2d" providerId="ADAL" clId="{DAC0F78F-164E-49F4-BEFE-5EA8D1ACC96E}" dt="2020-01-28T12:56:12.824" v="360" actId="14100"/>
          <ac:cxnSpMkLst>
            <pc:docMk/>
            <pc:sldMk cId="3593877468" sldId="493"/>
            <ac:cxnSpMk id="61" creationId="{29DD8590-988F-48C6-8C41-D188A124229B}"/>
          </ac:cxnSpMkLst>
        </pc:cxnChg>
        <pc:cxnChg chg="add mod">
          <ac:chgData name="野田　純平" userId="44253234-cae9-4259-a7e7-14fecf54bc2d" providerId="ADAL" clId="{DAC0F78F-164E-49F4-BEFE-5EA8D1ACC96E}" dt="2020-01-28T12:56:19.794" v="363" actId="14100"/>
          <ac:cxnSpMkLst>
            <pc:docMk/>
            <pc:sldMk cId="3593877468" sldId="493"/>
            <ac:cxnSpMk id="63" creationId="{4CD689DB-0634-4296-87E9-037E6207E413}"/>
          </ac:cxnSpMkLst>
        </pc:cxnChg>
        <pc:cxnChg chg="add mod">
          <ac:chgData name="野田　純平" userId="44253234-cae9-4259-a7e7-14fecf54bc2d" providerId="ADAL" clId="{DAC0F78F-164E-49F4-BEFE-5EA8D1ACC96E}" dt="2020-01-28T12:56:26.557" v="366" actId="14100"/>
          <ac:cxnSpMkLst>
            <pc:docMk/>
            <pc:sldMk cId="3593877468" sldId="493"/>
            <ac:cxnSpMk id="65" creationId="{06D99AB1-DD1C-4B63-849B-005001CA1646}"/>
          </ac:cxnSpMkLst>
        </pc:cxnChg>
        <pc:cxnChg chg="add mod">
          <ac:chgData name="野田　純平" userId="44253234-cae9-4259-a7e7-14fecf54bc2d" providerId="ADAL" clId="{DAC0F78F-164E-49F4-BEFE-5EA8D1ACC96E}" dt="2020-01-28T12:56:48.865" v="369" actId="14100"/>
          <ac:cxnSpMkLst>
            <pc:docMk/>
            <pc:sldMk cId="3593877468" sldId="493"/>
            <ac:cxnSpMk id="67" creationId="{1F7220A4-CBE3-427D-A08F-A4D14DA1C854}"/>
          </ac:cxnSpMkLst>
        </pc:cxnChg>
        <pc:cxnChg chg="add mod">
          <ac:chgData name="野田　純平" userId="44253234-cae9-4259-a7e7-14fecf54bc2d" providerId="ADAL" clId="{DAC0F78F-164E-49F4-BEFE-5EA8D1ACC96E}" dt="2020-01-28T12:57:12.821" v="373" actId="14100"/>
          <ac:cxnSpMkLst>
            <pc:docMk/>
            <pc:sldMk cId="3593877468" sldId="493"/>
            <ac:cxnSpMk id="69" creationId="{45855CC0-0308-494A-90EA-1E3974C644A6}"/>
          </ac:cxnSpMkLst>
        </pc:cxnChg>
      </pc:sldChg>
      <pc:sldChg chg="delSp add">
        <pc:chgData name="野田　純平" userId="44253234-cae9-4259-a7e7-14fecf54bc2d" providerId="ADAL" clId="{DAC0F78F-164E-49F4-BEFE-5EA8D1ACC96E}" dt="2020-02-12T02:49:17.154" v="731" actId="478"/>
        <pc:sldMkLst>
          <pc:docMk/>
          <pc:sldMk cId="3178189699" sldId="494"/>
        </pc:sldMkLst>
        <pc:spChg chg="del">
          <ac:chgData name="野田　純平" userId="44253234-cae9-4259-a7e7-14fecf54bc2d" providerId="ADAL" clId="{DAC0F78F-164E-49F4-BEFE-5EA8D1ACC96E}" dt="2020-02-12T02:49:15.247" v="730" actId="478"/>
          <ac:spMkLst>
            <pc:docMk/>
            <pc:sldMk cId="3178189699" sldId="494"/>
            <ac:spMk id="51" creationId="{DB6512DA-4F11-49D9-9130-58415F90B819}"/>
          </ac:spMkLst>
        </pc:spChg>
        <pc:spChg chg="del">
          <ac:chgData name="野田　純平" userId="44253234-cae9-4259-a7e7-14fecf54bc2d" providerId="ADAL" clId="{DAC0F78F-164E-49F4-BEFE-5EA8D1ACC96E}" dt="2020-02-12T02:49:17.154" v="731" actId="478"/>
          <ac:spMkLst>
            <pc:docMk/>
            <pc:sldMk cId="3178189699" sldId="494"/>
            <ac:spMk id="52" creationId="{C4437530-C630-433E-8F90-1A8561E0EAB2}"/>
          </ac:spMkLst>
        </pc:spChg>
      </pc:sldChg>
      <pc:sldMasterChg chg="del delSldLayout">
        <pc:chgData name="野田　純平" userId="44253234-cae9-4259-a7e7-14fecf54bc2d" providerId="ADAL" clId="{DAC0F78F-164E-49F4-BEFE-5EA8D1ACC96E}" dt="2020-02-10T23:10:18.136" v="711" actId="47"/>
        <pc:sldMasterMkLst>
          <pc:docMk/>
          <pc:sldMasterMk cId="234647182" sldId="2147483672"/>
        </pc:sldMasterMkLst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3869905444" sldId="2147483673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154226439" sldId="2147483674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3186889367" sldId="2147483675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2033184635" sldId="2147483676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1951650548" sldId="2147483677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4010099261" sldId="2147483678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2755896563" sldId="2147483679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921966315" sldId="2147483680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3446798476" sldId="2147483681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3533229047" sldId="2147483682"/>
          </pc:sldLayoutMkLst>
        </pc:sldLayoutChg>
        <pc:sldLayoutChg chg="del">
          <pc:chgData name="野田　純平" userId="44253234-cae9-4259-a7e7-14fecf54bc2d" providerId="ADAL" clId="{DAC0F78F-164E-49F4-BEFE-5EA8D1ACC96E}" dt="2020-02-10T23:10:18.136" v="711" actId="47"/>
          <pc:sldLayoutMkLst>
            <pc:docMk/>
            <pc:sldMasterMk cId="234647182" sldId="2147483672"/>
            <pc:sldLayoutMk cId="4217795687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24D-E9C5-4938-9782-B090C42E1D5F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32DD5-ECE2-45C8-A993-86AC25A9F2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53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E0E1DB-3B9C-4746-884D-924E6CC9A8B3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3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E0E1DB-3B9C-4746-884D-924E6CC9A8B3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5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77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272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43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3900" y="533400"/>
            <a:ext cx="7696200" cy="85725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2EA3-4E63-4B87-B922-E9941802BADB}" type="datetime1">
              <a:rPr lang="en-US" altLang="ja-JP" smtClean="0"/>
              <a:t>2/12/2020</a:t>
            </a:fld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年度研究室合宿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678008" y="6532563"/>
            <a:ext cx="427892" cy="29117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9pPr>
          </a:lstStyle>
          <a:p>
            <a:pPr algn="r" eaLnBrk="1" hangingPunct="1"/>
            <a:fld id="{F1B82EC6-1C2A-4785-B08D-05F5DBCE390F}" type="slidenum">
              <a:rPr lang="en-US" altLang="ja-JP" sz="1292" i="1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anose="020E0705020206020404" pitchFamily="34" charset="0"/>
              </a:rPr>
              <a:pPr algn="r" eaLnBrk="1" hangingPunct="1"/>
              <a:t>‹#›</a:t>
            </a:fld>
            <a:endParaRPr lang="ja-JP" altLang="en-US" sz="129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6827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58976"/>
            <a:ext cx="7772400" cy="1470025"/>
          </a:xfrm>
        </p:spPr>
        <p:txBody>
          <a:bodyPr anchor="ctr"/>
          <a:lstStyle>
            <a:lvl1pPr>
              <a:defRPr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latin typeface="+mj-lt"/>
              </a:defRPr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59926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49D7-062A-4755-94C3-BBE21DD00303}" type="datetime1">
              <a:rPr lang="en-US" altLang="ja-JP" smtClean="0"/>
              <a:t>2/12/2020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年度研究室合宿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678008" y="6532563"/>
            <a:ext cx="427892" cy="29117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9pPr>
          </a:lstStyle>
          <a:p>
            <a:pPr algn="r" eaLnBrk="1" hangingPunct="1"/>
            <a:fld id="{F1B82EC6-1C2A-4785-B08D-05F5DBCE390F}" type="slidenum">
              <a:rPr lang="en-US" altLang="ja-JP" sz="1292" i="1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anose="020E0705020206020404" pitchFamily="34" charset="0"/>
              </a:rPr>
              <a:pPr algn="r" eaLnBrk="1" hangingPunct="1"/>
              <a:t>‹#›</a:t>
            </a:fld>
            <a:endParaRPr lang="ja-JP" altLang="en-US" sz="129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441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F7C9-92C6-470C-8D1D-1EE158C4BC2C}" type="datetime1">
              <a:rPr lang="en-US" altLang="ja-JP" smtClean="0"/>
              <a:t>2/12/2020</a:t>
            </a:fld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年度研究室合宿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678008" y="6532563"/>
            <a:ext cx="427892" cy="29117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9pPr>
          </a:lstStyle>
          <a:p>
            <a:pPr algn="r" eaLnBrk="1" hangingPunct="1"/>
            <a:fld id="{F1B82EC6-1C2A-4785-B08D-05F5DBCE390F}" type="slidenum">
              <a:rPr lang="en-US" altLang="ja-JP" sz="1292" i="1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anose="020E0705020206020404" pitchFamily="34" charset="0"/>
              </a:rPr>
              <a:pPr algn="r" eaLnBrk="1" hangingPunct="1"/>
              <a:t>‹#›</a:t>
            </a:fld>
            <a:endParaRPr lang="ja-JP" altLang="en-US" sz="129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0354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64000" y="635634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en-US" altLang="ja-JP"/>
              <a:t>2018. 2. 6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4579" y="6356349"/>
            <a:ext cx="3086100" cy="36512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D268AA3-E05B-47FC-BE59-98B2A13D4F2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71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38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46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80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24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8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63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620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3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33995-A02D-461B-AD32-D71323E580FB}" type="datetimeFigureOut">
              <a:rPr kumimoji="1" lang="ja-JP" altLang="en-US" smtClean="0"/>
              <a:t>2020/2/12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6147D-9AA3-4DD6-A6E1-8430DBD5B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21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8288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Text</a:t>
            </a:r>
          </a:p>
          <a:p>
            <a:pPr lvl="1"/>
            <a:r>
              <a:rPr lang="en-US" altLang="ja-JP" dirty="0"/>
              <a:t>Text</a:t>
            </a:r>
          </a:p>
          <a:p>
            <a:pPr lvl="2"/>
            <a:r>
              <a:rPr lang="en-US" altLang="ja-JP" dirty="0"/>
              <a:t>Text</a:t>
            </a:r>
          </a:p>
          <a:p>
            <a:pPr lvl="3"/>
            <a:r>
              <a:rPr lang="en-US" altLang="ja-JP" dirty="0"/>
              <a:t>Text</a:t>
            </a:r>
          </a:p>
          <a:p>
            <a:pPr lvl="4"/>
            <a:r>
              <a:rPr lang="en-US" altLang="ja-JP" dirty="0"/>
              <a:t>text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23900" y="533400"/>
            <a:ext cx="76962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</a:t>
            </a:r>
            <a:endParaRPr lang="ja-JP" altLang="en-US" dirty="0"/>
          </a:p>
        </p:txBody>
      </p:sp>
      <p:sp>
        <p:nvSpPr>
          <p:cNvPr id="1030" name="テキスト ボックス 8"/>
          <p:cNvSpPr txBox="1">
            <a:spLocks noChangeArrowheads="1"/>
          </p:cNvSpPr>
          <p:nvPr/>
        </p:nvSpPr>
        <p:spPr bwMode="auto">
          <a:xfrm>
            <a:off x="8780585" y="6731001"/>
            <a:ext cx="184731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 Narrow" panose="020B0606020202030204" pitchFamily="34" charset="0"/>
                <a:ea typeface="ヒラギノ丸ゴ Pro W4" charset="-128"/>
              </a:defRPr>
            </a:lvl9pPr>
          </a:lstStyle>
          <a:p>
            <a:pPr eaLnBrk="1" hangingPunct="1"/>
            <a:endParaRPr lang="ja-JP" altLang="en-US" sz="1477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A1C2D5-CEFF-4A5D-8A04-EA2601A99FC7}" type="datetime1">
              <a:rPr lang="en-US" altLang="ja-JP" smtClean="0"/>
              <a:t>2/12/2020</a:t>
            </a:fld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年度研究室合宿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694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5pPr>
      <a:lvl6pPr marL="422041"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bg2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6pPr>
      <a:lvl7pPr marL="844083"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bg2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7pPr>
      <a:lvl8pPr marL="1266124"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bg2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8pPr>
      <a:lvl9pPr marL="1688165" algn="ctr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bg2"/>
          </a:solidFill>
          <a:effectLst>
            <a:outerShdw blurRad="38100" dist="38100" dir="2700000" algn="tl">
              <a:srgbClr val="DDDDDD"/>
            </a:outerShdw>
          </a:effectLst>
          <a:latin typeface="Arial Narrow" pitchFamily="-29" charset="0"/>
          <a:ea typeface="ヒラギノ丸ゴ Pro W4" pitchFamily="-29" charset="-128"/>
          <a:cs typeface="ヒラギノ丸ゴ Pro W4" pitchFamily="-29" charset="-128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Clr>
          <a:srgbClr val="E5405D"/>
        </a:buClr>
        <a:buSzPct val="75000"/>
        <a:buFont typeface="Monotype Sorts" charset="2"/>
        <a:buChar char=""/>
        <a:defRPr kumimoji="1" sz="24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lr>
          <a:srgbClr val="004E47"/>
        </a:buClr>
        <a:buSzPct val="80000"/>
        <a:buFont typeface="Monotype Sorts" charset="2"/>
        <a:buChar char=""/>
        <a:defRPr kumimoji="1"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lr>
          <a:srgbClr val="184A31"/>
        </a:buClr>
        <a:buSzPct val="100000"/>
        <a:buChar char="•"/>
        <a:defRPr kumimoji="1" sz="18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kumimoji="1" sz="18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–"/>
        <a:defRPr kumimoji="1" sz="1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itchFamily="-29" charset="0"/>
        <a:buChar char="–"/>
        <a:defRPr kumimoji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itchFamily="-29" charset="0"/>
        <a:buChar char="–"/>
        <a:defRPr kumimoji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itchFamily="-29" charset="0"/>
        <a:buChar char="–"/>
        <a:defRPr kumimoji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pitchFamily="-29" charset="0"/>
        <a:buChar char="–"/>
        <a:defRPr kumimoji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422041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2578380" y="4046461"/>
            <a:ext cx="4209157" cy="5544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姿勢推定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2429649" y="5116514"/>
            <a:ext cx="4588977" cy="5544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位置推定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3106790" y="5114335"/>
            <a:ext cx="824740" cy="4235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solidFill>
                  <a:prstClr val="white"/>
                </a:solidFill>
                <a:latin typeface="Times New Roman"/>
                <a:ea typeface="ＭＳ Ｐゴシック"/>
              </a:rPr>
              <a:t>第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4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章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3106790" y="4111863"/>
            <a:ext cx="824740" cy="4235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solidFill>
                  <a:prstClr val="white"/>
                </a:solidFill>
                <a:latin typeface="Times New Roman"/>
                <a:ea typeface="ＭＳ Ｐゴシック"/>
              </a:rPr>
              <a:t>第</a:t>
            </a:r>
            <a:r>
              <a:rPr lang="en-US" altLang="ja-JP" dirty="0">
                <a:solidFill>
                  <a:prstClr val="white"/>
                </a:solidFill>
                <a:latin typeface="Times New Roman"/>
                <a:ea typeface="ＭＳ Ｐゴシック"/>
              </a:rPr>
              <a:t>3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章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2555262" y="3379484"/>
            <a:ext cx="4317385" cy="640322"/>
            <a:chOff x="2931425" y="2247733"/>
            <a:chExt cx="3235205" cy="600941"/>
          </a:xfrm>
        </p:grpSpPr>
        <p:cxnSp>
          <p:nvCxnSpPr>
            <p:cNvPr id="28" name="直線矢印コネクタ 27"/>
            <p:cNvCxnSpPr/>
            <p:nvPr/>
          </p:nvCxnSpPr>
          <p:spPr>
            <a:xfrm>
              <a:off x="4549028" y="2488674"/>
              <a:ext cx="0" cy="360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カギ線コネクタ 28"/>
            <p:cNvCxnSpPr/>
            <p:nvPr/>
          </p:nvCxnSpPr>
          <p:spPr>
            <a:xfrm rot="16200000" flipH="1">
              <a:off x="4542678" y="636480"/>
              <a:ext cx="12700" cy="3235205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線矢印コネクタ 35"/>
          <p:cNvCxnSpPr/>
          <p:nvPr/>
        </p:nvCxnSpPr>
        <p:spPr>
          <a:xfrm>
            <a:off x="4724140" y="4740111"/>
            <a:ext cx="0" cy="374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44C8CE66-5811-41D8-A9AD-1905F0A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5" y="0"/>
            <a:ext cx="3924000" cy="1936188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CA4C883-BA73-4825-9192-D81FC6E2E5C7}"/>
              </a:ext>
            </a:extLst>
          </p:cNvPr>
          <p:cNvSpPr txBox="1"/>
          <p:nvPr/>
        </p:nvSpPr>
        <p:spPr>
          <a:xfrm>
            <a:off x="1282650" y="-43013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全天球カメラ画像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22B84A60-6FED-40EF-A667-DB0C89ADCFE4}"/>
              </a:ext>
            </a:extLst>
          </p:cNvPr>
          <p:cNvGrpSpPr/>
          <p:nvPr/>
        </p:nvGrpSpPr>
        <p:grpSpPr>
          <a:xfrm>
            <a:off x="5227674" y="-185867"/>
            <a:ext cx="3356631" cy="2398454"/>
            <a:chOff x="1703541" y="1553016"/>
            <a:chExt cx="5091464" cy="3638065"/>
          </a:xfrm>
        </p:grpSpPr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D226909-FAFF-419A-BEF7-FD78D589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541" y="1553016"/>
              <a:ext cx="5091464" cy="3638065"/>
            </a:xfrm>
            <a:prstGeom prst="rect">
              <a:avLst/>
            </a:prstGeom>
          </p:spPr>
        </p:pic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17C21DDA-9772-4789-852A-C8E2FF38A7DC}"/>
                </a:ext>
              </a:extLst>
            </p:cNvPr>
            <p:cNvCxnSpPr/>
            <p:nvPr/>
          </p:nvCxnSpPr>
          <p:spPr>
            <a:xfrm>
              <a:off x="2605414" y="2254685"/>
              <a:ext cx="112734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F07C1417-1F13-479A-BD85-9DDECD1DDAF4}"/>
                </a:ext>
              </a:extLst>
            </p:cNvPr>
            <p:cNvCxnSpPr/>
            <p:nvPr/>
          </p:nvCxnSpPr>
          <p:spPr>
            <a:xfrm>
              <a:off x="2983283" y="2129425"/>
              <a:ext cx="112734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9123D55-EA9F-483C-BDA3-5FFDF22572A3}"/>
                </a:ext>
              </a:extLst>
            </p:cNvPr>
            <p:cNvCxnSpPr/>
            <p:nvPr/>
          </p:nvCxnSpPr>
          <p:spPr>
            <a:xfrm>
              <a:off x="3256767" y="2041742"/>
              <a:ext cx="104385" cy="9039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D378C85-0B29-4FF6-BA97-877BC8BB9BFB}"/>
                </a:ext>
              </a:extLst>
            </p:cNvPr>
            <p:cNvCxnSpPr/>
            <p:nvPr/>
          </p:nvCxnSpPr>
          <p:spPr>
            <a:xfrm>
              <a:off x="3717097" y="1916482"/>
              <a:ext cx="53237" cy="8465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3CF9072C-BE67-4332-9380-7EE8E5900002}"/>
                </a:ext>
              </a:extLst>
            </p:cNvPr>
            <p:cNvCxnSpPr/>
            <p:nvPr/>
          </p:nvCxnSpPr>
          <p:spPr>
            <a:xfrm>
              <a:off x="3999713" y="1916482"/>
              <a:ext cx="23229" cy="7954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2FB149D0-3B38-4859-BA27-5935CB224A59}"/>
                </a:ext>
              </a:extLst>
            </p:cNvPr>
            <p:cNvCxnSpPr/>
            <p:nvPr/>
          </p:nvCxnSpPr>
          <p:spPr>
            <a:xfrm flipH="1">
              <a:off x="1984333" y="1665962"/>
              <a:ext cx="2675347" cy="7364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8F41C28-D0CC-4AD1-A351-F97D0A57D2E8}"/>
                </a:ext>
              </a:extLst>
            </p:cNvPr>
            <p:cNvCxnSpPr/>
            <p:nvPr/>
          </p:nvCxnSpPr>
          <p:spPr>
            <a:xfrm flipH="1" flipV="1">
              <a:off x="1984334" y="2417523"/>
              <a:ext cx="1034961" cy="1665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314464D-3FD0-4F89-BFA5-AEDEEA917552}"/>
                </a:ext>
              </a:extLst>
            </p:cNvPr>
            <p:cNvCxnSpPr/>
            <p:nvPr/>
          </p:nvCxnSpPr>
          <p:spPr>
            <a:xfrm flipH="1" flipV="1">
              <a:off x="4654804" y="1647172"/>
              <a:ext cx="1770944" cy="832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AFFFE60D-976E-41FF-B751-70AD8B250D8F}"/>
                </a:ext>
              </a:extLst>
            </p:cNvPr>
            <p:cNvCxnSpPr/>
            <p:nvPr/>
          </p:nvCxnSpPr>
          <p:spPr>
            <a:xfrm flipH="1">
              <a:off x="2983283" y="2493723"/>
              <a:ext cx="3442465" cy="15020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0918CAF5-48EB-41C0-9F40-C2D14559037F}"/>
                </a:ext>
              </a:extLst>
            </p:cNvPr>
            <p:cNvCxnSpPr/>
            <p:nvPr/>
          </p:nvCxnSpPr>
          <p:spPr>
            <a:xfrm flipH="1">
              <a:off x="2501814" y="2457452"/>
              <a:ext cx="2161512" cy="7690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3A8D7930-3088-42B9-A974-FA5A2151EC77}"/>
                </a:ext>
              </a:extLst>
            </p:cNvPr>
            <p:cNvCxnSpPr/>
            <p:nvPr/>
          </p:nvCxnSpPr>
          <p:spPr>
            <a:xfrm>
              <a:off x="4303734" y="1791222"/>
              <a:ext cx="23229" cy="7954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BA12AF7-B313-461B-8B5D-FA2F39AC89E2}"/>
                </a:ext>
              </a:extLst>
            </p:cNvPr>
            <p:cNvCxnSpPr/>
            <p:nvPr/>
          </p:nvCxnSpPr>
          <p:spPr>
            <a:xfrm>
              <a:off x="4631575" y="1681096"/>
              <a:ext cx="23229" cy="7954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7E177FD6-0779-4644-B801-DF40A577C423}"/>
                </a:ext>
              </a:extLst>
            </p:cNvPr>
            <p:cNvCxnSpPr/>
            <p:nvPr/>
          </p:nvCxnSpPr>
          <p:spPr>
            <a:xfrm>
              <a:off x="4418242" y="1731723"/>
              <a:ext cx="23229" cy="7954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7FBBBB6D-541A-4A99-AE2C-F891BEED66A8}"/>
                </a:ext>
              </a:extLst>
            </p:cNvPr>
            <p:cNvCxnSpPr/>
            <p:nvPr/>
          </p:nvCxnSpPr>
          <p:spPr>
            <a:xfrm>
              <a:off x="2466970" y="2314183"/>
              <a:ext cx="115215" cy="85490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0CAE1637-E847-4DE2-90B8-CCFCB7AAE9DA}"/>
                </a:ext>
              </a:extLst>
            </p:cNvPr>
            <p:cNvCxnSpPr/>
            <p:nvPr/>
          </p:nvCxnSpPr>
          <p:spPr>
            <a:xfrm flipH="1">
              <a:off x="4901586" y="1791222"/>
              <a:ext cx="38886" cy="8262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F9F4E9D-AB0E-4C88-ACCD-179F82AF30EF}"/>
                </a:ext>
              </a:extLst>
            </p:cNvPr>
            <p:cNvCxnSpPr/>
            <p:nvPr/>
          </p:nvCxnSpPr>
          <p:spPr>
            <a:xfrm flipH="1">
              <a:off x="5177160" y="1936795"/>
              <a:ext cx="103601" cy="8262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86B257B7-6296-4759-8EC7-ABA850369E68}"/>
                </a:ext>
              </a:extLst>
            </p:cNvPr>
            <p:cNvCxnSpPr/>
            <p:nvPr/>
          </p:nvCxnSpPr>
          <p:spPr>
            <a:xfrm>
              <a:off x="4686555" y="2493723"/>
              <a:ext cx="728863" cy="4647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1B92A3E-1B94-4653-AA52-5B93712B13DC}"/>
              </a:ext>
            </a:extLst>
          </p:cNvPr>
          <p:cNvSpPr txBox="1"/>
          <p:nvPr/>
        </p:nvSpPr>
        <p:spPr>
          <a:xfrm>
            <a:off x="5997826" y="-6193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環境のモデル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1009AD35-140B-4A98-B269-9F1FF3259139}"/>
              </a:ext>
            </a:extLst>
          </p:cNvPr>
          <p:cNvCxnSpPr>
            <a:cxnSpLocks/>
          </p:cNvCxnSpPr>
          <p:nvPr/>
        </p:nvCxnSpPr>
        <p:spPr>
          <a:xfrm>
            <a:off x="2489280" y="2046336"/>
            <a:ext cx="0" cy="556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83235F8-EC44-4F30-BEEE-F956B86438EF}"/>
              </a:ext>
            </a:extLst>
          </p:cNvPr>
          <p:cNvSpPr txBox="1"/>
          <p:nvPr/>
        </p:nvSpPr>
        <p:spPr>
          <a:xfrm>
            <a:off x="-1858704" y="215396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エッジ点を利用した直線情報の抽出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9B4DB6FE-F92C-42E3-9973-3F744459CD38}"/>
              </a:ext>
            </a:extLst>
          </p:cNvPr>
          <p:cNvSpPr txBox="1"/>
          <p:nvPr/>
        </p:nvSpPr>
        <p:spPr>
          <a:xfrm>
            <a:off x="1857791" y="2812729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直線情報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47D7CA2-AC09-4C91-92F8-D9BBC943C009}"/>
              </a:ext>
            </a:extLst>
          </p:cNvPr>
          <p:cNvCxnSpPr>
            <a:cxnSpLocks/>
          </p:cNvCxnSpPr>
          <p:nvPr/>
        </p:nvCxnSpPr>
        <p:spPr>
          <a:xfrm>
            <a:off x="6905989" y="2237554"/>
            <a:ext cx="0" cy="590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84BA1B6-976F-43CF-96D1-C4C2C7E5AD3B}"/>
              </a:ext>
            </a:extLst>
          </p:cNvPr>
          <p:cNvSpPr txBox="1"/>
          <p:nvPr/>
        </p:nvSpPr>
        <p:spPr>
          <a:xfrm>
            <a:off x="6941894" y="234666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ラインマップからの直線情報の抽出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F32BC08-C29F-4134-BFCA-214A52D1B79A}"/>
              </a:ext>
            </a:extLst>
          </p:cNvPr>
          <p:cNvSpPr txBox="1"/>
          <p:nvPr/>
        </p:nvSpPr>
        <p:spPr>
          <a:xfrm>
            <a:off x="6235863" y="288827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直線情報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5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BC6C8C7C-8711-4982-9BFA-50403D8A17AD}"/>
              </a:ext>
            </a:extLst>
          </p:cNvPr>
          <p:cNvGrpSpPr/>
          <p:nvPr/>
        </p:nvGrpSpPr>
        <p:grpSpPr>
          <a:xfrm>
            <a:off x="2631951" y="1200482"/>
            <a:ext cx="2425732" cy="1221591"/>
            <a:chOff x="635016" y="5604430"/>
            <a:chExt cx="2425732" cy="1221591"/>
          </a:xfrm>
        </p:grpSpPr>
        <p:pic>
          <p:nvPicPr>
            <p:cNvPr id="155" name="図 154" descr="屋内, ベッド, 建物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BD04AF04-6F2A-4AAA-9F18-2E2E78ED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8" y="5604430"/>
              <a:ext cx="2425730" cy="1212865"/>
            </a:xfrm>
            <a:prstGeom prst="rect">
              <a:avLst/>
            </a:prstGeom>
          </p:spPr>
        </p:pic>
        <p:pic>
          <p:nvPicPr>
            <p:cNvPr id="159" name="図 158" descr="おもちゃ, ミラー, サングラス が含まれている画像&#10;&#10;自動的に生成された説明">
              <a:extLst>
                <a:ext uri="{FF2B5EF4-FFF2-40B4-BE49-F238E27FC236}">
                  <a16:creationId xmlns:a16="http://schemas.microsoft.com/office/drawing/2014/main" id="{1183EA33-6C30-4606-8314-B5CA5BFE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16" y="5613155"/>
              <a:ext cx="2425732" cy="1212866"/>
            </a:xfrm>
            <a:prstGeom prst="rect">
              <a:avLst/>
            </a:prstGeom>
          </p:spPr>
        </p:pic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DB7B43D-B199-4612-9391-70FEBA8DEB24}"/>
              </a:ext>
            </a:extLst>
          </p:cNvPr>
          <p:cNvSpPr txBox="1"/>
          <p:nvPr/>
        </p:nvSpPr>
        <p:spPr>
          <a:xfrm>
            <a:off x="2859662" y="2387965"/>
            <a:ext cx="185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丸ゴ Pro W4" charset="-128"/>
                <a:cs typeface="Arial" panose="020B0604020202020204" pitchFamily="34" charset="0"/>
              </a:rPr>
              <a:t>全天球カメラ画像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1B7A65-C175-447D-9C52-19F863918561}"/>
              </a:ext>
            </a:extLst>
          </p:cNvPr>
          <p:cNvSpPr txBox="1"/>
          <p:nvPr/>
        </p:nvSpPr>
        <p:spPr>
          <a:xfrm>
            <a:off x="1764460" y="3464921"/>
            <a:ext cx="1145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丸ゴ Pro W4" charset="-128"/>
                <a:cs typeface="Arial" panose="020B0604020202020204" pitchFamily="34" charset="0"/>
              </a:rPr>
              <a:t>直線特徴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7309563-C99A-453F-87E7-3E7A29E49482}"/>
              </a:ext>
            </a:extLst>
          </p:cNvPr>
          <p:cNvSpPr txBox="1"/>
          <p:nvPr/>
        </p:nvSpPr>
        <p:spPr>
          <a:xfrm>
            <a:off x="1767640" y="44797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ヒラギノ丸ゴ Pro W4" charset="-128"/>
              </a:rPr>
              <a:t>姿勢推定</a:t>
            </a:r>
          </a:p>
        </p:txBody>
      </p: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3345C427-E60B-4E20-AA84-391B6F0990A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0" y="1197000"/>
            <a:ext cx="2425731" cy="1214066"/>
            <a:chOff x="5672655" y="6091806"/>
            <a:chExt cx="5795684" cy="2900709"/>
          </a:xfrm>
        </p:grpSpPr>
        <p:pic>
          <p:nvPicPr>
            <p:cNvPr id="99" name="図 98" descr="屋内, 座る, 作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8B76FD8-C95F-48E3-9BF8-1B2DE71FA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2657" y="6094674"/>
              <a:ext cx="5795682" cy="2897841"/>
            </a:xfrm>
            <a:prstGeom prst="rect">
              <a:avLst/>
            </a:prstGeom>
          </p:spPr>
        </p:pic>
        <p:pic>
          <p:nvPicPr>
            <p:cNvPr id="102" name="図 101" descr="ネックレス が含まれている画像&#10;&#10;自動的に生成された説明">
              <a:extLst>
                <a:ext uri="{FF2B5EF4-FFF2-40B4-BE49-F238E27FC236}">
                  <a16:creationId xmlns:a16="http://schemas.microsoft.com/office/drawing/2014/main" id="{2927D5B5-EBFF-46FB-950A-2EE80AAEF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2655" y="6091806"/>
              <a:ext cx="5795681" cy="2889844"/>
            </a:xfrm>
            <a:prstGeom prst="rect">
              <a:avLst/>
            </a:prstGeom>
          </p:spPr>
        </p:pic>
      </p:grpSp>
      <p:sp>
        <p:nvSpPr>
          <p:cNvPr id="161" name="下矢印 17">
            <a:extLst>
              <a:ext uri="{FF2B5EF4-FFF2-40B4-BE49-F238E27FC236}">
                <a16:creationId xmlns:a16="http://schemas.microsoft.com/office/drawing/2014/main" id="{CB3BA6AE-718B-4349-9957-971B2BB90481}"/>
              </a:ext>
            </a:extLst>
          </p:cNvPr>
          <p:cNvSpPr/>
          <p:nvPr/>
        </p:nvSpPr>
        <p:spPr>
          <a:xfrm>
            <a:off x="2113951" y="4023319"/>
            <a:ext cx="446311" cy="37720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sp>
        <p:nvSpPr>
          <p:cNvPr id="164" name="四角形: 角を丸くする 163">
            <a:extLst>
              <a:ext uri="{FF2B5EF4-FFF2-40B4-BE49-F238E27FC236}">
                <a16:creationId xmlns:a16="http://schemas.microsoft.com/office/drawing/2014/main" id="{DEE9586A-CFA4-4E8F-928E-D6D63106256B}"/>
              </a:ext>
            </a:extLst>
          </p:cNvPr>
          <p:cNvSpPr/>
          <p:nvPr/>
        </p:nvSpPr>
        <p:spPr>
          <a:xfrm>
            <a:off x="606055" y="3023771"/>
            <a:ext cx="3463283" cy="192414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sp>
        <p:nvSpPr>
          <p:cNvPr id="174" name="下矢印 17">
            <a:extLst>
              <a:ext uri="{FF2B5EF4-FFF2-40B4-BE49-F238E27FC236}">
                <a16:creationId xmlns:a16="http://schemas.microsoft.com/office/drawing/2014/main" id="{1CE153CA-486D-4EB3-93E7-899486AB4802}"/>
              </a:ext>
            </a:extLst>
          </p:cNvPr>
          <p:cNvSpPr/>
          <p:nvPr/>
        </p:nvSpPr>
        <p:spPr>
          <a:xfrm rot="1725041">
            <a:off x="2511502" y="2660743"/>
            <a:ext cx="446311" cy="754347"/>
          </a:xfrm>
          <a:prstGeom prst="downArrow">
            <a:avLst>
              <a:gd name="adj1" fmla="val 38263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C3E77F33-E5FD-41EA-9846-EE5B231BBB6A}"/>
              </a:ext>
            </a:extLst>
          </p:cNvPr>
          <p:cNvGrpSpPr/>
          <p:nvPr/>
        </p:nvGrpSpPr>
        <p:grpSpPr>
          <a:xfrm>
            <a:off x="4212226" y="2402369"/>
            <a:ext cx="4484910" cy="3101466"/>
            <a:chOff x="4325257" y="3689341"/>
            <a:chExt cx="4484910" cy="3101466"/>
          </a:xfrm>
        </p:grpSpPr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15C73110-0CC3-40FF-AD6B-7DD5A4B0A16B}"/>
                </a:ext>
              </a:extLst>
            </p:cNvPr>
            <p:cNvSpPr txBox="1"/>
            <p:nvPr/>
          </p:nvSpPr>
          <p:spPr>
            <a:xfrm>
              <a:off x="5932447" y="633951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ヒラギノ丸ゴ Pro W4" charset="-128"/>
                </a:rPr>
                <a:t>位置推定</a:t>
              </a: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F87AF8C1-978A-4A21-9A1C-35401241186C}"/>
                </a:ext>
              </a:extLst>
            </p:cNvPr>
            <p:cNvSpPr txBox="1"/>
            <p:nvPr/>
          </p:nvSpPr>
          <p:spPr>
            <a:xfrm>
              <a:off x="5064195" y="4748808"/>
              <a:ext cx="11079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丸ゴ Pro W4" charset="-128"/>
                  <a:cs typeface="Arial" panose="020B0604020202020204" pitchFamily="34" charset="0"/>
                </a:rPr>
                <a:t>直線特徴</a:t>
              </a:r>
            </a:p>
          </p:txBody>
        </p:sp>
        <p:grpSp>
          <p:nvGrpSpPr>
            <p:cNvPr id="162" name="グループ化 161">
              <a:extLst>
                <a:ext uri="{FF2B5EF4-FFF2-40B4-BE49-F238E27FC236}">
                  <a16:creationId xmlns:a16="http://schemas.microsoft.com/office/drawing/2014/main" id="{60ABA03E-02A3-4B71-96B7-6183C3D39A6C}"/>
                </a:ext>
              </a:extLst>
            </p:cNvPr>
            <p:cNvGrpSpPr/>
            <p:nvPr/>
          </p:nvGrpSpPr>
          <p:grpSpPr>
            <a:xfrm>
              <a:off x="6239735" y="4886242"/>
              <a:ext cx="596015" cy="1376392"/>
              <a:chOff x="4463297" y="5863119"/>
              <a:chExt cx="596015" cy="1376392"/>
            </a:xfrm>
          </p:grpSpPr>
          <p:sp>
            <p:nvSpPr>
              <p:cNvPr id="95" name="下矢印 17">
                <a:extLst>
                  <a:ext uri="{FF2B5EF4-FFF2-40B4-BE49-F238E27FC236}">
                    <a16:creationId xmlns:a16="http://schemas.microsoft.com/office/drawing/2014/main" id="{565AAFD4-F083-44B8-852E-C078822B109D}"/>
                  </a:ext>
                </a:extLst>
              </p:cNvPr>
              <p:cNvSpPr/>
              <p:nvPr/>
            </p:nvSpPr>
            <p:spPr>
              <a:xfrm>
                <a:off x="4538148" y="6001792"/>
                <a:ext cx="446311" cy="123771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ヒラギノ丸ゴ Pro W4"/>
                </a:endParaRPr>
              </a:p>
            </p:txBody>
          </p:sp>
          <p:sp>
            <p:nvSpPr>
              <p:cNvPr id="96" name="下矢印 17">
                <a:extLst>
                  <a:ext uri="{FF2B5EF4-FFF2-40B4-BE49-F238E27FC236}">
                    <a16:creationId xmlns:a16="http://schemas.microsoft.com/office/drawing/2014/main" id="{0F85BEBD-8C0B-4B15-B345-BA50A7753C42}"/>
                  </a:ext>
                </a:extLst>
              </p:cNvPr>
              <p:cNvSpPr/>
              <p:nvPr/>
            </p:nvSpPr>
            <p:spPr>
              <a:xfrm>
                <a:off x="4463297" y="5863119"/>
                <a:ext cx="596015" cy="174506"/>
              </a:xfrm>
              <a:prstGeom prst="downArrow">
                <a:avLst>
                  <a:gd name="adj1" fmla="val 100000"/>
                  <a:gd name="adj2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ヒラギノ丸ゴ Pro W4"/>
                </a:endParaRPr>
              </a:p>
            </p:txBody>
          </p:sp>
        </p:grpSp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2619E697-9185-4826-9F88-ADC0E3F32012}"/>
                </a:ext>
              </a:extLst>
            </p:cNvPr>
            <p:cNvGrpSpPr/>
            <p:nvPr/>
          </p:nvGrpSpPr>
          <p:grpSpPr>
            <a:xfrm>
              <a:off x="6863340" y="3899117"/>
              <a:ext cx="1828572" cy="2363039"/>
              <a:chOff x="5059310" y="3196491"/>
              <a:chExt cx="2026162" cy="2545533"/>
            </a:xfrm>
          </p:grpSpPr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D94BCDE2-CA04-4FB3-BA74-4A4B7043E63A}"/>
                  </a:ext>
                </a:extLst>
              </p:cNvPr>
              <p:cNvSpPr txBox="1"/>
              <p:nvPr/>
            </p:nvSpPr>
            <p:spPr>
              <a:xfrm>
                <a:off x="5362590" y="5377324"/>
                <a:ext cx="1528979" cy="36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丸ゴ Pro W4" charset="-128"/>
                    <a:cs typeface="Arial" panose="020B0604020202020204" pitchFamily="34" charset="0"/>
                  </a:rPr>
                  <a:t>3</a:t>
                </a:r>
                <a:r>
                  <a:rPr kumimoji="1" lang="ja-JP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丸ゴ Pro W4" charset="-128"/>
                    <a:cs typeface="Arial" panose="020B0604020202020204" pitchFamily="34" charset="0"/>
                  </a:rPr>
                  <a:t>次元</a:t>
                </a:r>
                <a:r>
                  <a:rPr kumimoji="1" lang="ja-JP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ヒラギノ丸ゴ Pro W4" charset="-128"/>
                  </a:rPr>
                  <a:t>モデル</a:t>
                </a:r>
              </a:p>
            </p:txBody>
          </p: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DF05A4FD-87D9-47A6-A503-7F2CAE978009}"/>
                  </a:ext>
                </a:extLst>
              </p:cNvPr>
              <p:cNvGrpSpPr/>
              <p:nvPr/>
            </p:nvGrpSpPr>
            <p:grpSpPr>
              <a:xfrm>
                <a:off x="5059310" y="3196491"/>
                <a:ext cx="2026162" cy="2227319"/>
                <a:chOff x="4975420" y="2425007"/>
                <a:chExt cx="2026162" cy="2227319"/>
              </a:xfrm>
            </p:grpSpPr>
            <p:pic>
              <p:nvPicPr>
                <p:cNvPr id="105" name="図 104" descr="建物, ホワイト, 光, 大き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45833C9-F4B4-4B94-B9C7-ABA2C7211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3181" t="6840" r="17744" b="8962"/>
                <a:stretch/>
              </p:blipFill>
              <p:spPr>
                <a:xfrm>
                  <a:off x="4975420" y="2425007"/>
                  <a:ext cx="2026162" cy="2227319"/>
                </a:xfrm>
                <a:prstGeom prst="rect">
                  <a:avLst/>
                </a:prstGeom>
              </p:spPr>
            </p:pic>
            <p:cxnSp>
              <p:nvCxnSpPr>
                <p:cNvPr id="107" name="直線コネクタ 106">
                  <a:extLst>
                    <a:ext uri="{FF2B5EF4-FFF2-40B4-BE49-F238E27FC236}">
                      <a16:creationId xmlns:a16="http://schemas.microsoft.com/office/drawing/2014/main" id="{29FBBBC5-3FAA-48CC-AFB5-FBD626917E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9845" y="2596475"/>
                  <a:ext cx="123835" cy="50381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コネクタ 107">
                  <a:extLst>
                    <a:ext uri="{FF2B5EF4-FFF2-40B4-BE49-F238E27FC236}">
                      <a16:creationId xmlns:a16="http://schemas.microsoft.com/office/drawing/2014/main" id="{109A1E61-5968-4914-955E-AB7F3F9E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251" y="2540000"/>
                  <a:ext cx="8785" cy="50275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CC41B626-BAF6-4961-8AC5-D1CFEB775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4520" y="3423113"/>
                  <a:ext cx="85643" cy="34259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コネクタ 115">
                  <a:extLst>
                    <a:ext uri="{FF2B5EF4-FFF2-40B4-BE49-F238E27FC236}">
                      <a16:creationId xmlns:a16="http://schemas.microsoft.com/office/drawing/2014/main" id="{4DF05264-95FF-4654-8D9F-4E950C660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952" y="2868962"/>
                  <a:ext cx="20840" cy="37908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コネクタ 117">
                  <a:extLst>
                    <a:ext uri="{FF2B5EF4-FFF2-40B4-BE49-F238E27FC236}">
                      <a16:creationId xmlns:a16="http://schemas.microsoft.com/office/drawing/2014/main" id="{C32D5B76-180E-4BAC-89FC-B0E239AE3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3604" y="2987896"/>
                  <a:ext cx="66688" cy="416239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コネクタ 119">
                  <a:extLst>
                    <a:ext uri="{FF2B5EF4-FFF2-40B4-BE49-F238E27FC236}">
                      <a16:creationId xmlns:a16="http://schemas.microsoft.com/office/drawing/2014/main" id="{7E9305E0-18AD-4BAF-86FC-511EBBDF9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268" y="3181650"/>
                  <a:ext cx="90336" cy="39587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>
                  <a:extLst>
                    <a:ext uri="{FF2B5EF4-FFF2-40B4-BE49-F238E27FC236}">
                      <a16:creationId xmlns:a16="http://schemas.microsoft.com/office/drawing/2014/main" id="{80B888BB-2434-4636-B119-AA86B5DC4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82291" y="3957232"/>
                  <a:ext cx="106303" cy="157814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>
                  <a:extLst>
                    <a:ext uri="{FF2B5EF4-FFF2-40B4-BE49-F238E27FC236}">
                      <a16:creationId xmlns:a16="http://schemas.microsoft.com/office/drawing/2014/main" id="{1E36D4EF-D178-42B5-8DD0-2EF7E5312C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6252" y="4250439"/>
                  <a:ext cx="112342" cy="91423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コネクタ 125">
                  <a:extLst>
                    <a:ext uri="{FF2B5EF4-FFF2-40B4-BE49-F238E27FC236}">
                      <a16:creationId xmlns:a16="http://schemas.microsoft.com/office/drawing/2014/main" id="{4E6B7BDC-AC82-432C-89C9-D3D229EE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40875" y="3042758"/>
                  <a:ext cx="418970" cy="5753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コネクタ 129">
                  <a:extLst>
                    <a:ext uri="{FF2B5EF4-FFF2-40B4-BE49-F238E27FC236}">
                      <a16:creationId xmlns:a16="http://schemas.microsoft.com/office/drawing/2014/main" id="{77BFE527-D87A-4FE6-A53D-8EB7777D8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20251" y="2532119"/>
                  <a:ext cx="563429" cy="73877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線コネクタ 131">
                  <a:extLst>
                    <a:ext uri="{FF2B5EF4-FFF2-40B4-BE49-F238E27FC236}">
                      <a16:creationId xmlns:a16="http://schemas.microsoft.com/office/drawing/2014/main" id="{B7814436-9259-4D1B-935E-B205225DE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5550" y="4081156"/>
                  <a:ext cx="1256212" cy="286724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コネクタ 134">
                  <a:extLst>
                    <a:ext uri="{FF2B5EF4-FFF2-40B4-BE49-F238E27FC236}">
                      <a16:creationId xmlns:a16="http://schemas.microsoft.com/office/drawing/2014/main" id="{66855735-B94C-48F6-ABF7-A669561253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78700" y="2556240"/>
                  <a:ext cx="741552" cy="152491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コネクタ 138">
                  <a:extLst>
                    <a:ext uri="{FF2B5EF4-FFF2-40B4-BE49-F238E27FC236}">
                      <a16:creationId xmlns:a16="http://schemas.microsoft.com/office/drawing/2014/main" id="{5C511015-8D7C-4D0E-804C-85022D3DF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9788" y="3227736"/>
                  <a:ext cx="93480" cy="1953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線コネクタ 140">
                  <a:extLst>
                    <a:ext uri="{FF2B5EF4-FFF2-40B4-BE49-F238E27FC236}">
                      <a16:creationId xmlns:a16="http://schemas.microsoft.com/office/drawing/2014/main" id="{3D44A3B4-1DC8-41F5-A945-42D2B442A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9476" y="3042758"/>
                  <a:ext cx="379560" cy="11143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線コネクタ 141">
                  <a:extLst>
                    <a:ext uri="{FF2B5EF4-FFF2-40B4-BE49-F238E27FC236}">
                      <a16:creationId xmlns:a16="http://schemas.microsoft.com/office/drawing/2014/main" id="{BF3981EB-02C9-491D-809D-49ECC5BCD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4761" y="2878147"/>
                  <a:ext cx="70709" cy="11283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E5F6D171-454D-4D90-AA86-008C37DC4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32863" y="3134486"/>
                  <a:ext cx="126983" cy="12073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AF32894F-CB5D-46E7-9BC4-D3B21129C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1762" y="2612356"/>
                  <a:ext cx="79553" cy="175202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>
                  <a:extLst>
                    <a:ext uri="{FF2B5EF4-FFF2-40B4-BE49-F238E27FC236}">
                      <a16:creationId xmlns:a16="http://schemas.microsoft.com/office/drawing/2014/main" id="{E5C387C6-2034-4B6C-BE7E-C6C919B6B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84275" y="3980799"/>
                  <a:ext cx="9692" cy="26516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5" name="四角形: 角を丸くする 164">
              <a:extLst>
                <a:ext uri="{FF2B5EF4-FFF2-40B4-BE49-F238E27FC236}">
                  <a16:creationId xmlns:a16="http://schemas.microsoft.com/office/drawing/2014/main" id="{7F3CE79B-FB0F-4016-8856-CBA9BD97835C}"/>
                </a:ext>
              </a:extLst>
            </p:cNvPr>
            <p:cNvSpPr/>
            <p:nvPr/>
          </p:nvSpPr>
          <p:spPr>
            <a:xfrm>
              <a:off x="4932964" y="3689341"/>
              <a:ext cx="3877203" cy="310146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ヒラギノ丸ゴ Pro W4"/>
              </a:endParaRPr>
            </a:p>
          </p:txBody>
        </p:sp>
        <p:sp>
          <p:nvSpPr>
            <p:cNvPr id="175" name="下矢印 17">
              <a:extLst>
                <a:ext uri="{FF2B5EF4-FFF2-40B4-BE49-F238E27FC236}">
                  <a16:creationId xmlns:a16="http://schemas.microsoft.com/office/drawing/2014/main" id="{81FF0744-C8AF-4DD7-BAF1-5463F0B47DC0}"/>
                </a:ext>
              </a:extLst>
            </p:cNvPr>
            <p:cNvSpPr/>
            <p:nvPr/>
          </p:nvSpPr>
          <p:spPr>
            <a:xfrm rot="19945310">
              <a:off x="4827134" y="3921098"/>
              <a:ext cx="446311" cy="759050"/>
            </a:xfrm>
            <a:prstGeom prst="downArrow">
              <a:avLst>
                <a:gd name="adj1" fmla="val 38263"/>
                <a:gd name="adj2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ヒラギノ丸ゴ Pro W4"/>
              </a:endParaRPr>
            </a:p>
          </p:txBody>
        </p: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07D8B7E7-A673-4251-B19F-49535107E60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257" y="5376145"/>
              <a:ext cx="4680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角丸四角形 20">
            <a:extLst>
              <a:ext uri="{FF2B5EF4-FFF2-40B4-BE49-F238E27FC236}">
                <a16:creationId xmlns:a16="http://schemas.microsoft.com/office/drawing/2014/main" id="{DB6512DA-4F11-49D9-9130-58415F90B819}"/>
              </a:ext>
            </a:extLst>
          </p:cNvPr>
          <p:cNvSpPr/>
          <p:nvPr/>
        </p:nvSpPr>
        <p:spPr>
          <a:xfrm>
            <a:off x="802907" y="2825230"/>
            <a:ext cx="824740" cy="4235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solidFill>
                  <a:prstClr val="white"/>
                </a:solidFill>
                <a:latin typeface="Times New Roman"/>
                <a:ea typeface="ＭＳ Ｐゴシック"/>
              </a:rPr>
              <a:t>第</a:t>
            </a:r>
            <a:r>
              <a:rPr lang="en-US" altLang="ja-JP" dirty="0">
                <a:solidFill>
                  <a:prstClr val="white"/>
                </a:solidFill>
                <a:latin typeface="Times New Roman"/>
                <a:ea typeface="ＭＳ Ｐゴシック"/>
              </a:rPr>
              <a:t>3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章</a:t>
            </a:r>
          </a:p>
        </p:txBody>
      </p:sp>
      <p:sp>
        <p:nvSpPr>
          <p:cNvPr id="52" name="角丸四角形 20">
            <a:extLst>
              <a:ext uri="{FF2B5EF4-FFF2-40B4-BE49-F238E27FC236}">
                <a16:creationId xmlns:a16="http://schemas.microsoft.com/office/drawing/2014/main" id="{C4437530-C630-433E-8F90-1A8561E0EAB2}"/>
              </a:ext>
            </a:extLst>
          </p:cNvPr>
          <p:cNvSpPr/>
          <p:nvPr/>
        </p:nvSpPr>
        <p:spPr>
          <a:xfrm>
            <a:off x="5193348" y="2223162"/>
            <a:ext cx="824740" cy="4235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>
                <a:solidFill>
                  <a:prstClr val="white"/>
                </a:solidFill>
                <a:latin typeface="Times New Roman"/>
                <a:ea typeface="ＭＳ Ｐゴシック"/>
              </a:rPr>
              <a:t>第</a:t>
            </a:r>
            <a:r>
              <a:rPr lang="en-US" altLang="ja-JP" dirty="0">
                <a:solidFill>
                  <a:prstClr val="white"/>
                </a:solidFill>
                <a:latin typeface="Times New Roman"/>
                <a:ea typeface="ＭＳ Ｐゴシック"/>
              </a:rPr>
              <a:t>4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43705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BC6C8C7C-8711-4982-9BFA-50403D8A17AD}"/>
              </a:ext>
            </a:extLst>
          </p:cNvPr>
          <p:cNvGrpSpPr/>
          <p:nvPr/>
        </p:nvGrpSpPr>
        <p:grpSpPr>
          <a:xfrm>
            <a:off x="2631951" y="1200482"/>
            <a:ext cx="2425732" cy="1221591"/>
            <a:chOff x="635016" y="5604430"/>
            <a:chExt cx="2425732" cy="1221591"/>
          </a:xfrm>
        </p:grpSpPr>
        <p:pic>
          <p:nvPicPr>
            <p:cNvPr id="155" name="図 154" descr="屋内, ベッド, 建物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BD04AF04-6F2A-4AAA-9F18-2E2E78ED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8" y="5604430"/>
              <a:ext cx="2425730" cy="1212865"/>
            </a:xfrm>
            <a:prstGeom prst="rect">
              <a:avLst/>
            </a:prstGeom>
          </p:spPr>
        </p:pic>
        <p:pic>
          <p:nvPicPr>
            <p:cNvPr id="159" name="図 158" descr="おもちゃ, ミラー, サングラス が含まれている画像&#10;&#10;自動的に生成された説明">
              <a:extLst>
                <a:ext uri="{FF2B5EF4-FFF2-40B4-BE49-F238E27FC236}">
                  <a16:creationId xmlns:a16="http://schemas.microsoft.com/office/drawing/2014/main" id="{1183EA33-6C30-4606-8314-B5CA5BFE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16" y="5613155"/>
              <a:ext cx="2425732" cy="1212866"/>
            </a:xfrm>
            <a:prstGeom prst="rect">
              <a:avLst/>
            </a:prstGeom>
          </p:spPr>
        </p:pic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DB7B43D-B199-4612-9391-70FEBA8DEB24}"/>
              </a:ext>
            </a:extLst>
          </p:cNvPr>
          <p:cNvSpPr txBox="1"/>
          <p:nvPr/>
        </p:nvSpPr>
        <p:spPr>
          <a:xfrm>
            <a:off x="2859662" y="2387965"/>
            <a:ext cx="185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丸ゴ Pro W4" charset="-128"/>
                <a:cs typeface="Arial" panose="020B0604020202020204" pitchFamily="34" charset="0"/>
              </a:rPr>
              <a:t>全天球カメラ画像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1B7A65-C175-447D-9C52-19F863918561}"/>
              </a:ext>
            </a:extLst>
          </p:cNvPr>
          <p:cNvSpPr txBox="1"/>
          <p:nvPr/>
        </p:nvSpPr>
        <p:spPr>
          <a:xfrm>
            <a:off x="1764460" y="3464921"/>
            <a:ext cx="1145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丸ゴ Pro W4" charset="-128"/>
                <a:cs typeface="Arial" panose="020B0604020202020204" pitchFamily="34" charset="0"/>
              </a:rPr>
              <a:t>直線特徴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7309563-C99A-453F-87E7-3E7A29E49482}"/>
              </a:ext>
            </a:extLst>
          </p:cNvPr>
          <p:cNvSpPr txBox="1"/>
          <p:nvPr/>
        </p:nvSpPr>
        <p:spPr>
          <a:xfrm>
            <a:off x="1767640" y="44797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ヒラギノ丸ゴ Pro W4" charset="-128"/>
              </a:rPr>
              <a:t>姿勢推定</a:t>
            </a:r>
          </a:p>
        </p:txBody>
      </p: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3345C427-E60B-4E20-AA84-391B6F0990A1}"/>
              </a:ext>
            </a:extLst>
          </p:cNvPr>
          <p:cNvGrpSpPr>
            <a:grpSpLocks noChangeAspect="1"/>
          </p:cNvGrpSpPr>
          <p:nvPr/>
        </p:nvGrpSpPr>
        <p:grpSpPr>
          <a:xfrm>
            <a:off x="2628000" y="1197000"/>
            <a:ext cx="2425731" cy="1214066"/>
            <a:chOff x="5672655" y="6091806"/>
            <a:chExt cx="5795684" cy="2900709"/>
          </a:xfrm>
        </p:grpSpPr>
        <p:pic>
          <p:nvPicPr>
            <p:cNvPr id="99" name="図 98" descr="屋内, 座る, 作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8B76FD8-C95F-48E3-9BF8-1B2DE71FA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2657" y="6094674"/>
              <a:ext cx="5795682" cy="2897841"/>
            </a:xfrm>
            <a:prstGeom prst="rect">
              <a:avLst/>
            </a:prstGeom>
          </p:spPr>
        </p:pic>
        <p:pic>
          <p:nvPicPr>
            <p:cNvPr id="102" name="図 101" descr="ネックレス が含まれている画像&#10;&#10;自動的に生成された説明">
              <a:extLst>
                <a:ext uri="{FF2B5EF4-FFF2-40B4-BE49-F238E27FC236}">
                  <a16:creationId xmlns:a16="http://schemas.microsoft.com/office/drawing/2014/main" id="{2927D5B5-EBFF-46FB-950A-2EE80AAEF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2655" y="6091806"/>
              <a:ext cx="5795681" cy="2889844"/>
            </a:xfrm>
            <a:prstGeom prst="rect">
              <a:avLst/>
            </a:prstGeom>
          </p:spPr>
        </p:pic>
      </p:grpSp>
      <p:sp>
        <p:nvSpPr>
          <p:cNvPr id="161" name="下矢印 17">
            <a:extLst>
              <a:ext uri="{FF2B5EF4-FFF2-40B4-BE49-F238E27FC236}">
                <a16:creationId xmlns:a16="http://schemas.microsoft.com/office/drawing/2014/main" id="{CB3BA6AE-718B-4349-9957-971B2BB90481}"/>
              </a:ext>
            </a:extLst>
          </p:cNvPr>
          <p:cNvSpPr/>
          <p:nvPr/>
        </p:nvSpPr>
        <p:spPr>
          <a:xfrm>
            <a:off x="2113951" y="4023319"/>
            <a:ext cx="446311" cy="37720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sp>
        <p:nvSpPr>
          <p:cNvPr id="164" name="四角形: 角を丸くする 163">
            <a:extLst>
              <a:ext uri="{FF2B5EF4-FFF2-40B4-BE49-F238E27FC236}">
                <a16:creationId xmlns:a16="http://schemas.microsoft.com/office/drawing/2014/main" id="{DEE9586A-CFA4-4E8F-928E-D6D63106256B}"/>
              </a:ext>
            </a:extLst>
          </p:cNvPr>
          <p:cNvSpPr/>
          <p:nvPr/>
        </p:nvSpPr>
        <p:spPr>
          <a:xfrm>
            <a:off x="606055" y="3023771"/>
            <a:ext cx="3463283" cy="192414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sp>
        <p:nvSpPr>
          <p:cNvPr id="174" name="下矢印 17">
            <a:extLst>
              <a:ext uri="{FF2B5EF4-FFF2-40B4-BE49-F238E27FC236}">
                <a16:creationId xmlns:a16="http://schemas.microsoft.com/office/drawing/2014/main" id="{1CE153CA-486D-4EB3-93E7-899486AB4802}"/>
              </a:ext>
            </a:extLst>
          </p:cNvPr>
          <p:cNvSpPr/>
          <p:nvPr/>
        </p:nvSpPr>
        <p:spPr>
          <a:xfrm rot="1725041">
            <a:off x="2511502" y="2660743"/>
            <a:ext cx="446311" cy="754347"/>
          </a:xfrm>
          <a:prstGeom prst="downArrow">
            <a:avLst>
              <a:gd name="adj1" fmla="val 38263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ヒラギノ丸ゴ Pro W4"/>
            </a:endParaRPr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C3E77F33-E5FD-41EA-9846-EE5B231BBB6A}"/>
              </a:ext>
            </a:extLst>
          </p:cNvPr>
          <p:cNvGrpSpPr/>
          <p:nvPr/>
        </p:nvGrpSpPr>
        <p:grpSpPr>
          <a:xfrm>
            <a:off x="4212226" y="2402369"/>
            <a:ext cx="4484910" cy="3101466"/>
            <a:chOff x="4325257" y="3689341"/>
            <a:chExt cx="4484910" cy="3101466"/>
          </a:xfrm>
        </p:grpSpPr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15C73110-0CC3-40FF-AD6B-7DD5A4B0A16B}"/>
                </a:ext>
              </a:extLst>
            </p:cNvPr>
            <p:cNvSpPr txBox="1"/>
            <p:nvPr/>
          </p:nvSpPr>
          <p:spPr>
            <a:xfrm>
              <a:off x="5932447" y="633951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ヒラギノ丸ゴ Pro W4" charset="-128"/>
                </a:rPr>
                <a:t>位置推定</a:t>
              </a: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F87AF8C1-978A-4A21-9A1C-35401241186C}"/>
                </a:ext>
              </a:extLst>
            </p:cNvPr>
            <p:cNvSpPr txBox="1"/>
            <p:nvPr/>
          </p:nvSpPr>
          <p:spPr>
            <a:xfrm>
              <a:off x="5064195" y="4748808"/>
              <a:ext cx="11079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丸ゴ Pro W4" charset="-128"/>
                  <a:cs typeface="Arial" panose="020B0604020202020204" pitchFamily="34" charset="0"/>
                </a:rPr>
                <a:t>直線特徴</a:t>
              </a:r>
            </a:p>
          </p:txBody>
        </p:sp>
        <p:grpSp>
          <p:nvGrpSpPr>
            <p:cNvPr id="162" name="グループ化 161">
              <a:extLst>
                <a:ext uri="{FF2B5EF4-FFF2-40B4-BE49-F238E27FC236}">
                  <a16:creationId xmlns:a16="http://schemas.microsoft.com/office/drawing/2014/main" id="{60ABA03E-02A3-4B71-96B7-6183C3D39A6C}"/>
                </a:ext>
              </a:extLst>
            </p:cNvPr>
            <p:cNvGrpSpPr/>
            <p:nvPr/>
          </p:nvGrpSpPr>
          <p:grpSpPr>
            <a:xfrm>
              <a:off x="6239735" y="4886242"/>
              <a:ext cx="596015" cy="1376392"/>
              <a:chOff x="4463297" y="5863119"/>
              <a:chExt cx="596015" cy="1376392"/>
            </a:xfrm>
          </p:grpSpPr>
          <p:sp>
            <p:nvSpPr>
              <p:cNvPr id="95" name="下矢印 17">
                <a:extLst>
                  <a:ext uri="{FF2B5EF4-FFF2-40B4-BE49-F238E27FC236}">
                    <a16:creationId xmlns:a16="http://schemas.microsoft.com/office/drawing/2014/main" id="{565AAFD4-F083-44B8-852E-C078822B109D}"/>
                  </a:ext>
                </a:extLst>
              </p:cNvPr>
              <p:cNvSpPr/>
              <p:nvPr/>
            </p:nvSpPr>
            <p:spPr>
              <a:xfrm>
                <a:off x="4538148" y="6001792"/>
                <a:ext cx="446311" cy="123771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ヒラギノ丸ゴ Pro W4"/>
                </a:endParaRPr>
              </a:p>
            </p:txBody>
          </p:sp>
          <p:sp>
            <p:nvSpPr>
              <p:cNvPr id="96" name="下矢印 17">
                <a:extLst>
                  <a:ext uri="{FF2B5EF4-FFF2-40B4-BE49-F238E27FC236}">
                    <a16:creationId xmlns:a16="http://schemas.microsoft.com/office/drawing/2014/main" id="{0F85BEBD-8C0B-4B15-B345-BA50A7753C42}"/>
                  </a:ext>
                </a:extLst>
              </p:cNvPr>
              <p:cNvSpPr/>
              <p:nvPr/>
            </p:nvSpPr>
            <p:spPr>
              <a:xfrm>
                <a:off x="4463297" y="5863119"/>
                <a:ext cx="596015" cy="174506"/>
              </a:xfrm>
              <a:prstGeom prst="downArrow">
                <a:avLst>
                  <a:gd name="adj1" fmla="val 100000"/>
                  <a:gd name="adj2" fmla="val 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ヒラギノ丸ゴ Pro W4"/>
                </a:endParaRPr>
              </a:p>
            </p:txBody>
          </p:sp>
        </p:grpSp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2619E697-9185-4826-9F88-ADC0E3F32012}"/>
                </a:ext>
              </a:extLst>
            </p:cNvPr>
            <p:cNvGrpSpPr/>
            <p:nvPr/>
          </p:nvGrpSpPr>
          <p:grpSpPr>
            <a:xfrm>
              <a:off x="6863340" y="3899117"/>
              <a:ext cx="1828572" cy="2363039"/>
              <a:chOff x="5059310" y="3196491"/>
              <a:chExt cx="2026162" cy="2545533"/>
            </a:xfrm>
          </p:grpSpPr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D94BCDE2-CA04-4FB3-BA74-4A4B7043E63A}"/>
                  </a:ext>
                </a:extLst>
              </p:cNvPr>
              <p:cNvSpPr txBox="1"/>
              <p:nvPr/>
            </p:nvSpPr>
            <p:spPr>
              <a:xfrm>
                <a:off x="5362590" y="5377324"/>
                <a:ext cx="1528979" cy="36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丸ゴ Pro W4" charset="-128"/>
                    <a:cs typeface="Arial" panose="020B0604020202020204" pitchFamily="34" charset="0"/>
                  </a:rPr>
                  <a:t>3</a:t>
                </a:r>
                <a:r>
                  <a:rPr kumimoji="1" lang="ja-JP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丸ゴ Pro W4" charset="-128"/>
                    <a:cs typeface="Arial" panose="020B0604020202020204" pitchFamily="34" charset="0"/>
                  </a:rPr>
                  <a:t>次元</a:t>
                </a:r>
                <a:r>
                  <a:rPr kumimoji="1" lang="ja-JP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ヒラギノ丸ゴ Pro W4" charset="-128"/>
                  </a:rPr>
                  <a:t>モデル</a:t>
                </a:r>
              </a:p>
            </p:txBody>
          </p: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DF05A4FD-87D9-47A6-A503-7F2CAE978009}"/>
                  </a:ext>
                </a:extLst>
              </p:cNvPr>
              <p:cNvGrpSpPr/>
              <p:nvPr/>
            </p:nvGrpSpPr>
            <p:grpSpPr>
              <a:xfrm>
                <a:off x="5059310" y="3196491"/>
                <a:ext cx="2026162" cy="2227319"/>
                <a:chOff x="4975420" y="2425007"/>
                <a:chExt cx="2026162" cy="2227319"/>
              </a:xfrm>
            </p:grpSpPr>
            <p:pic>
              <p:nvPicPr>
                <p:cNvPr id="105" name="図 104" descr="建物, ホワイト, 光, 大きい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45833C9-F4B4-4B94-B9C7-ABA2C7211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3181" t="6840" r="17744" b="8962"/>
                <a:stretch/>
              </p:blipFill>
              <p:spPr>
                <a:xfrm>
                  <a:off x="4975420" y="2425007"/>
                  <a:ext cx="2026162" cy="2227319"/>
                </a:xfrm>
                <a:prstGeom prst="rect">
                  <a:avLst/>
                </a:prstGeom>
              </p:spPr>
            </p:pic>
            <p:cxnSp>
              <p:nvCxnSpPr>
                <p:cNvPr id="107" name="直線コネクタ 106">
                  <a:extLst>
                    <a:ext uri="{FF2B5EF4-FFF2-40B4-BE49-F238E27FC236}">
                      <a16:creationId xmlns:a16="http://schemas.microsoft.com/office/drawing/2014/main" id="{29FBBBC5-3FAA-48CC-AFB5-FBD626917E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9845" y="2596475"/>
                  <a:ext cx="123835" cy="50381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コネクタ 107">
                  <a:extLst>
                    <a:ext uri="{FF2B5EF4-FFF2-40B4-BE49-F238E27FC236}">
                      <a16:creationId xmlns:a16="http://schemas.microsoft.com/office/drawing/2014/main" id="{109A1E61-5968-4914-955E-AB7F3F9E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251" y="2540000"/>
                  <a:ext cx="8785" cy="50275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CC41B626-BAF6-4961-8AC5-D1CFEB775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4520" y="3423113"/>
                  <a:ext cx="85643" cy="342598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コネクタ 115">
                  <a:extLst>
                    <a:ext uri="{FF2B5EF4-FFF2-40B4-BE49-F238E27FC236}">
                      <a16:creationId xmlns:a16="http://schemas.microsoft.com/office/drawing/2014/main" id="{4DF05264-95FF-4654-8D9F-4E950C660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952" y="2868962"/>
                  <a:ext cx="20840" cy="37908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コネクタ 117">
                  <a:extLst>
                    <a:ext uri="{FF2B5EF4-FFF2-40B4-BE49-F238E27FC236}">
                      <a16:creationId xmlns:a16="http://schemas.microsoft.com/office/drawing/2014/main" id="{C32D5B76-180E-4BAC-89FC-B0E239AE3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3604" y="2987896"/>
                  <a:ext cx="66688" cy="416239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コネクタ 119">
                  <a:extLst>
                    <a:ext uri="{FF2B5EF4-FFF2-40B4-BE49-F238E27FC236}">
                      <a16:creationId xmlns:a16="http://schemas.microsoft.com/office/drawing/2014/main" id="{7E9305E0-18AD-4BAF-86FC-511EBBDF9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268" y="3181650"/>
                  <a:ext cx="90336" cy="39587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>
                  <a:extLst>
                    <a:ext uri="{FF2B5EF4-FFF2-40B4-BE49-F238E27FC236}">
                      <a16:creationId xmlns:a16="http://schemas.microsoft.com/office/drawing/2014/main" id="{80B888BB-2434-4636-B119-AA86B5DC4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82291" y="3957232"/>
                  <a:ext cx="106303" cy="157814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>
                  <a:extLst>
                    <a:ext uri="{FF2B5EF4-FFF2-40B4-BE49-F238E27FC236}">
                      <a16:creationId xmlns:a16="http://schemas.microsoft.com/office/drawing/2014/main" id="{1E36D4EF-D178-42B5-8DD0-2EF7E5312C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6252" y="4250439"/>
                  <a:ext cx="112342" cy="91423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コネクタ 125">
                  <a:extLst>
                    <a:ext uri="{FF2B5EF4-FFF2-40B4-BE49-F238E27FC236}">
                      <a16:creationId xmlns:a16="http://schemas.microsoft.com/office/drawing/2014/main" id="{4E6B7BDC-AC82-432C-89C9-D3D229EE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40875" y="3042758"/>
                  <a:ext cx="418970" cy="5753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コネクタ 129">
                  <a:extLst>
                    <a:ext uri="{FF2B5EF4-FFF2-40B4-BE49-F238E27FC236}">
                      <a16:creationId xmlns:a16="http://schemas.microsoft.com/office/drawing/2014/main" id="{77BFE527-D87A-4FE6-A53D-8EB7777D8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20251" y="2532119"/>
                  <a:ext cx="563429" cy="73877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線コネクタ 131">
                  <a:extLst>
                    <a:ext uri="{FF2B5EF4-FFF2-40B4-BE49-F238E27FC236}">
                      <a16:creationId xmlns:a16="http://schemas.microsoft.com/office/drawing/2014/main" id="{B7814436-9259-4D1B-935E-B205225DE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5550" y="4081156"/>
                  <a:ext cx="1256212" cy="286724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コネクタ 134">
                  <a:extLst>
                    <a:ext uri="{FF2B5EF4-FFF2-40B4-BE49-F238E27FC236}">
                      <a16:creationId xmlns:a16="http://schemas.microsoft.com/office/drawing/2014/main" id="{66855735-B94C-48F6-ABF7-A669561253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78700" y="2556240"/>
                  <a:ext cx="741552" cy="152491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コネクタ 138">
                  <a:extLst>
                    <a:ext uri="{FF2B5EF4-FFF2-40B4-BE49-F238E27FC236}">
                      <a16:creationId xmlns:a16="http://schemas.microsoft.com/office/drawing/2014/main" id="{5C511015-8D7C-4D0E-804C-85022D3DF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9788" y="3227736"/>
                  <a:ext cx="93480" cy="1953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線コネクタ 140">
                  <a:extLst>
                    <a:ext uri="{FF2B5EF4-FFF2-40B4-BE49-F238E27FC236}">
                      <a16:creationId xmlns:a16="http://schemas.microsoft.com/office/drawing/2014/main" id="{3D44A3B4-1DC8-41F5-A945-42D2B442A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9476" y="3042758"/>
                  <a:ext cx="379560" cy="11143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線コネクタ 141">
                  <a:extLst>
                    <a:ext uri="{FF2B5EF4-FFF2-40B4-BE49-F238E27FC236}">
                      <a16:creationId xmlns:a16="http://schemas.microsoft.com/office/drawing/2014/main" id="{BF3981EB-02C9-491D-809D-49ECC5BCD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4761" y="2878147"/>
                  <a:ext cx="70709" cy="11283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E5F6D171-454D-4D90-AA86-008C37DC4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32863" y="3134486"/>
                  <a:ext cx="126983" cy="12073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AF32894F-CB5D-46E7-9BC4-D3B21129C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1762" y="2612356"/>
                  <a:ext cx="79553" cy="175202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>
                  <a:extLst>
                    <a:ext uri="{FF2B5EF4-FFF2-40B4-BE49-F238E27FC236}">
                      <a16:creationId xmlns:a16="http://schemas.microsoft.com/office/drawing/2014/main" id="{E5C387C6-2034-4B6C-BE7E-C6C919B6B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84275" y="3980799"/>
                  <a:ext cx="9692" cy="26516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5" name="四角形: 角を丸くする 164">
              <a:extLst>
                <a:ext uri="{FF2B5EF4-FFF2-40B4-BE49-F238E27FC236}">
                  <a16:creationId xmlns:a16="http://schemas.microsoft.com/office/drawing/2014/main" id="{7F3CE79B-FB0F-4016-8856-CBA9BD97835C}"/>
                </a:ext>
              </a:extLst>
            </p:cNvPr>
            <p:cNvSpPr/>
            <p:nvPr/>
          </p:nvSpPr>
          <p:spPr>
            <a:xfrm>
              <a:off x="4932964" y="3689341"/>
              <a:ext cx="3877203" cy="310146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ヒラギノ丸ゴ Pro W4"/>
              </a:endParaRPr>
            </a:p>
          </p:txBody>
        </p:sp>
        <p:sp>
          <p:nvSpPr>
            <p:cNvPr id="175" name="下矢印 17">
              <a:extLst>
                <a:ext uri="{FF2B5EF4-FFF2-40B4-BE49-F238E27FC236}">
                  <a16:creationId xmlns:a16="http://schemas.microsoft.com/office/drawing/2014/main" id="{81FF0744-C8AF-4DD7-BAF1-5463F0B47DC0}"/>
                </a:ext>
              </a:extLst>
            </p:cNvPr>
            <p:cNvSpPr/>
            <p:nvPr/>
          </p:nvSpPr>
          <p:spPr>
            <a:xfrm rot="19945310">
              <a:off x="4827134" y="3921098"/>
              <a:ext cx="446311" cy="759050"/>
            </a:xfrm>
            <a:prstGeom prst="downArrow">
              <a:avLst>
                <a:gd name="adj1" fmla="val 38263"/>
                <a:gd name="adj2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ヒラギノ丸ゴ Pro W4"/>
              </a:endParaRPr>
            </a:p>
          </p:txBody>
        </p: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07D8B7E7-A673-4251-B19F-49535107E60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257" y="5376145"/>
              <a:ext cx="4680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189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床, 屋内, 天井, 建物 が含まれている画像&#10;&#10;自動的に生成された説明">
            <a:extLst>
              <a:ext uri="{FF2B5EF4-FFF2-40B4-BE49-F238E27FC236}">
                <a16:creationId xmlns:a16="http://schemas.microsoft.com/office/drawing/2014/main" id="{DD80E8B4-9891-4B1F-8EAA-0CD001FB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D59E916-6F4C-44D6-8BFF-9C7F2EE40AE0}"/>
              </a:ext>
            </a:extLst>
          </p:cNvPr>
          <p:cNvCxnSpPr>
            <a:cxnSpLocks/>
          </p:cNvCxnSpPr>
          <p:nvPr/>
        </p:nvCxnSpPr>
        <p:spPr>
          <a:xfrm>
            <a:off x="0" y="1413000"/>
            <a:ext cx="2700000" cy="11520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AB955E7-3358-4CF3-99DB-579D86CC52D3}"/>
              </a:ext>
            </a:extLst>
          </p:cNvPr>
          <p:cNvCxnSpPr>
            <a:cxnSpLocks/>
          </p:cNvCxnSpPr>
          <p:nvPr/>
        </p:nvCxnSpPr>
        <p:spPr>
          <a:xfrm flipH="1">
            <a:off x="3204000" y="2565000"/>
            <a:ext cx="36000" cy="1656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D60088D-CC70-42D4-B51E-EB58C41BA0AD}"/>
              </a:ext>
            </a:extLst>
          </p:cNvPr>
          <p:cNvCxnSpPr>
            <a:cxnSpLocks/>
          </p:cNvCxnSpPr>
          <p:nvPr/>
        </p:nvCxnSpPr>
        <p:spPr>
          <a:xfrm flipH="1" flipV="1">
            <a:off x="2700000" y="2565000"/>
            <a:ext cx="3384000" cy="7200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1D01C4A-6849-4E2A-B1CE-8BB4C068B903}"/>
              </a:ext>
            </a:extLst>
          </p:cNvPr>
          <p:cNvCxnSpPr>
            <a:cxnSpLocks/>
          </p:cNvCxnSpPr>
          <p:nvPr/>
        </p:nvCxnSpPr>
        <p:spPr>
          <a:xfrm flipH="1">
            <a:off x="2700000" y="2925000"/>
            <a:ext cx="5040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5ABB854-AFA9-47D5-A9FC-04D7F39BE0AF}"/>
              </a:ext>
            </a:extLst>
          </p:cNvPr>
          <p:cNvCxnSpPr>
            <a:cxnSpLocks/>
          </p:cNvCxnSpPr>
          <p:nvPr/>
        </p:nvCxnSpPr>
        <p:spPr>
          <a:xfrm flipH="1">
            <a:off x="5508000" y="2970000"/>
            <a:ext cx="5040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5581BF9-7B56-473D-AE26-FC5310455616}"/>
              </a:ext>
            </a:extLst>
          </p:cNvPr>
          <p:cNvCxnSpPr>
            <a:cxnSpLocks/>
          </p:cNvCxnSpPr>
          <p:nvPr/>
        </p:nvCxnSpPr>
        <p:spPr>
          <a:xfrm flipH="1">
            <a:off x="3780000" y="2637000"/>
            <a:ext cx="36000" cy="1656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55EE48AD-1069-4380-9250-9DE88BD8284E}"/>
              </a:ext>
            </a:extLst>
          </p:cNvPr>
          <p:cNvCxnSpPr>
            <a:cxnSpLocks/>
          </p:cNvCxnSpPr>
          <p:nvPr/>
        </p:nvCxnSpPr>
        <p:spPr>
          <a:xfrm>
            <a:off x="4392000" y="2637000"/>
            <a:ext cx="0" cy="648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9F15E88-9CBA-415F-8A52-3C2E09F668E5}"/>
              </a:ext>
            </a:extLst>
          </p:cNvPr>
          <p:cNvCxnSpPr>
            <a:cxnSpLocks/>
          </p:cNvCxnSpPr>
          <p:nvPr/>
        </p:nvCxnSpPr>
        <p:spPr>
          <a:xfrm flipH="1">
            <a:off x="4931999" y="2637000"/>
            <a:ext cx="18000" cy="1584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5246462-F91C-4D30-8E88-947666370DC8}"/>
              </a:ext>
            </a:extLst>
          </p:cNvPr>
          <p:cNvCxnSpPr>
            <a:cxnSpLocks/>
          </p:cNvCxnSpPr>
          <p:nvPr/>
        </p:nvCxnSpPr>
        <p:spPr>
          <a:xfrm flipH="1">
            <a:off x="5471997" y="2637000"/>
            <a:ext cx="36000" cy="1656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A677ABD-37B1-4778-A9E0-7C49989E3CFA}"/>
              </a:ext>
            </a:extLst>
          </p:cNvPr>
          <p:cNvCxnSpPr>
            <a:cxnSpLocks/>
          </p:cNvCxnSpPr>
          <p:nvPr/>
        </p:nvCxnSpPr>
        <p:spPr>
          <a:xfrm flipH="1">
            <a:off x="2664000" y="2601000"/>
            <a:ext cx="36000" cy="1656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50B5FCD-B57C-469D-9785-FD742899EF9C}"/>
              </a:ext>
            </a:extLst>
          </p:cNvPr>
          <p:cNvCxnSpPr>
            <a:cxnSpLocks/>
          </p:cNvCxnSpPr>
          <p:nvPr/>
        </p:nvCxnSpPr>
        <p:spPr>
          <a:xfrm flipH="1">
            <a:off x="6048000" y="2628600"/>
            <a:ext cx="36000" cy="1656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13A8C8D6-B4C3-4684-B4C7-E5CDAA67D6CD}"/>
              </a:ext>
            </a:extLst>
          </p:cNvPr>
          <p:cNvCxnSpPr>
            <a:cxnSpLocks/>
          </p:cNvCxnSpPr>
          <p:nvPr/>
        </p:nvCxnSpPr>
        <p:spPr>
          <a:xfrm>
            <a:off x="6461999" y="2591475"/>
            <a:ext cx="0" cy="1413525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B286F02-C4C8-4DC6-B9CD-4E87A8B56418}"/>
              </a:ext>
            </a:extLst>
          </p:cNvPr>
          <p:cNvCxnSpPr>
            <a:cxnSpLocks/>
          </p:cNvCxnSpPr>
          <p:nvPr/>
        </p:nvCxnSpPr>
        <p:spPr>
          <a:xfrm flipH="1">
            <a:off x="8172000" y="1809000"/>
            <a:ext cx="65624" cy="2628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2A724A2-78EF-4AE9-8BBD-7D8D55315832}"/>
              </a:ext>
            </a:extLst>
          </p:cNvPr>
          <p:cNvCxnSpPr>
            <a:cxnSpLocks/>
          </p:cNvCxnSpPr>
          <p:nvPr/>
        </p:nvCxnSpPr>
        <p:spPr>
          <a:xfrm>
            <a:off x="306000" y="1580779"/>
            <a:ext cx="0" cy="4008221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AC8B920-A1FB-411B-81C9-DA0137224252}"/>
              </a:ext>
            </a:extLst>
          </p:cNvPr>
          <p:cNvCxnSpPr>
            <a:cxnSpLocks/>
          </p:cNvCxnSpPr>
          <p:nvPr/>
        </p:nvCxnSpPr>
        <p:spPr>
          <a:xfrm flipV="1">
            <a:off x="306000" y="4221000"/>
            <a:ext cx="2358000" cy="13680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123915B9-B26E-4566-81AD-6671BF3C8D57}"/>
              </a:ext>
            </a:extLst>
          </p:cNvPr>
          <p:cNvCxnSpPr>
            <a:cxnSpLocks/>
          </p:cNvCxnSpPr>
          <p:nvPr/>
        </p:nvCxnSpPr>
        <p:spPr>
          <a:xfrm flipH="1">
            <a:off x="0" y="5544000"/>
            <a:ext cx="3060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884FF40B-21BF-4E72-8E1C-DC0CA2158682}"/>
              </a:ext>
            </a:extLst>
          </p:cNvPr>
          <p:cNvCxnSpPr>
            <a:cxnSpLocks/>
          </p:cNvCxnSpPr>
          <p:nvPr/>
        </p:nvCxnSpPr>
        <p:spPr>
          <a:xfrm flipH="1">
            <a:off x="5508000" y="4248300"/>
            <a:ext cx="5040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9871C05-18EA-4529-9853-427FA955ADB4}"/>
              </a:ext>
            </a:extLst>
          </p:cNvPr>
          <p:cNvCxnSpPr>
            <a:cxnSpLocks/>
          </p:cNvCxnSpPr>
          <p:nvPr/>
        </p:nvCxnSpPr>
        <p:spPr>
          <a:xfrm flipV="1">
            <a:off x="6473544" y="2133000"/>
            <a:ext cx="1698456" cy="4320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A4B52F9-7DBC-43EB-9BE6-6B946480BC5A}"/>
              </a:ext>
            </a:extLst>
          </p:cNvPr>
          <p:cNvCxnSpPr>
            <a:cxnSpLocks/>
          </p:cNvCxnSpPr>
          <p:nvPr/>
        </p:nvCxnSpPr>
        <p:spPr>
          <a:xfrm>
            <a:off x="6517862" y="3559500"/>
            <a:ext cx="1642594" cy="3015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29B0DA37-9850-4716-84D6-D450969A195D}"/>
              </a:ext>
            </a:extLst>
          </p:cNvPr>
          <p:cNvCxnSpPr>
            <a:cxnSpLocks/>
          </p:cNvCxnSpPr>
          <p:nvPr/>
        </p:nvCxnSpPr>
        <p:spPr>
          <a:xfrm>
            <a:off x="6151406" y="4097550"/>
            <a:ext cx="1187753" cy="60045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6ABCC5D6-5EAB-48DE-8B3D-5B1F558109E6}"/>
              </a:ext>
            </a:extLst>
          </p:cNvPr>
          <p:cNvCxnSpPr>
            <a:cxnSpLocks/>
          </p:cNvCxnSpPr>
          <p:nvPr/>
        </p:nvCxnSpPr>
        <p:spPr>
          <a:xfrm>
            <a:off x="6482109" y="4036301"/>
            <a:ext cx="924456" cy="36147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C49C948-2C59-4CC0-9EF9-5E89796D084D}"/>
              </a:ext>
            </a:extLst>
          </p:cNvPr>
          <p:cNvCxnSpPr>
            <a:cxnSpLocks/>
          </p:cNvCxnSpPr>
          <p:nvPr/>
        </p:nvCxnSpPr>
        <p:spPr>
          <a:xfrm>
            <a:off x="6151406" y="4339575"/>
            <a:ext cx="1255159" cy="65992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E27530-A528-4CC9-9284-43DC671CB075}"/>
              </a:ext>
            </a:extLst>
          </p:cNvPr>
          <p:cNvCxnSpPr>
            <a:cxnSpLocks/>
          </p:cNvCxnSpPr>
          <p:nvPr/>
        </p:nvCxnSpPr>
        <p:spPr>
          <a:xfrm flipV="1">
            <a:off x="6090375" y="2040450"/>
            <a:ext cx="1181624" cy="45521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3591AF8-20B2-4DC9-B7BA-D26D951B95BC}"/>
              </a:ext>
            </a:extLst>
          </p:cNvPr>
          <p:cNvCxnSpPr>
            <a:cxnSpLocks/>
          </p:cNvCxnSpPr>
          <p:nvPr/>
        </p:nvCxnSpPr>
        <p:spPr>
          <a:xfrm flipH="1" flipV="1">
            <a:off x="4338300" y="1267199"/>
            <a:ext cx="737700" cy="4680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9CA05546-79AF-45DD-B52F-7346740764DA}"/>
              </a:ext>
            </a:extLst>
          </p:cNvPr>
          <p:cNvCxnSpPr>
            <a:cxnSpLocks/>
          </p:cNvCxnSpPr>
          <p:nvPr/>
        </p:nvCxnSpPr>
        <p:spPr>
          <a:xfrm flipH="1">
            <a:off x="4338300" y="1053000"/>
            <a:ext cx="8817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5C5CB28E-5EE2-4B74-8CB2-53F1C1716A47}"/>
              </a:ext>
            </a:extLst>
          </p:cNvPr>
          <p:cNvCxnSpPr>
            <a:cxnSpLocks/>
          </p:cNvCxnSpPr>
          <p:nvPr/>
        </p:nvCxnSpPr>
        <p:spPr>
          <a:xfrm flipV="1">
            <a:off x="5076000" y="1053000"/>
            <a:ext cx="144000" cy="2610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559AD41D-C50C-42AA-BBA4-E90B7C4F81B1}"/>
              </a:ext>
            </a:extLst>
          </p:cNvPr>
          <p:cNvCxnSpPr>
            <a:cxnSpLocks/>
          </p:cNvCxnSpPr>
          <p:nvPr/>
        </p:nvCxnSpPr>
        <p:spPr>
          <a:xfrm flipV="1">
            <a:off x="4329735" y="1052999"/>
            <a:ext cx="8565" cy="19989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9DD8590-988F-48C6-8C41-D188A124229B}"/>
              </a:ext>
            </a:extLst>
          </p:cNvPr>
          <p:cNvCxnSpPr>
            <a:cxnSpLocks/>
          </p:cNvCxnSpPr>
          <p:nvPr/>
        </p:nvCxnSpPr>
        <p:spPr>
          <a:xfrm>
            <a:off x="540001" y="1800600"/>
            <a:ext cx="0" cy="31989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4CD689DB-0634-4296-87E9-037E6207E413}"/>
              </a:ext>
            </a:extLst>
          </p:cNvPr>
          <p:cNvCxnSpPr>
            <a:cxnSpLocks/>
          </p:cNvCxnSpPr>
          <p:nvPr/>
        </p:nvCxnSpPr>
        <p:spPr>
          <a:xfrm>
            <a:off x="1296000" y="2097000"/>
            <a:ext cx="3228" cy="257253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06D99AB1-DD1C-4B63-849B-005001CA1646}"/>
              </a:ext>
            </a:extLst>
          </p:cNvPr>
          <p:cNvCxnSpPr>
            <a:cxnSpLocks/>
          </p:cNvCxnSpPr>
          <p:nvPr/>
        </p:nvCxnSpPr>
        <p:spPr>
          <a:xfrm>
            <a:off x="1872001" y="2295339"/>
            <a:ext cx="0" cy="210243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1F7220A4-CBE3-427D-A08F-A4D14DA1C854}"/>
              </a:ext>
            </a:extLst>
          </p:cNvPr>
          <p:cNvCxnSpPr>
            <a:cxnSpLocks/>
          </p:cNvCxnSpPr>
          <p:nvPr/>
        </p:nvCxnSpPr>
        <p:spPr>
          <a:xfrm flipV="1">
            <a:off x="6444002" y="1502487"/>
            <a:ext cx="2699998" cy="9931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45855CC0-0308-494A-90EA-1E3974C644A6}"/>
              </a:ext>
            </a:extLst>
          </p:cNvPr>
          <p:cNvCxnSpPr>
            <a:cxnSpLocks/>
          </p:cNvCxnSpPr>
          <p:nvPr/>
        </p:nvCxnSpPr>
        <p:spPr>
          <a:xfrm>
            <a:off x="1443187" y="1868214"/>
            <a:ext cx="1256813" cy="62744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87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E96B84F-F5BE-4196-9AE6-9EA702125DA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361582" y="2083014"/>
            <a:ext cx="340296" cy="793066"/>
          </a:xfrm>
          <a:prstGeom prst="line">
            <a:avLst/>
          </a:prstGeom>
          <a:ln w="254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1260000" y="2306016"/>
            <a:ext cx="2185639" cy="112322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013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353393" y="2862383"/>
            <a:ext cx="109282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2352819" y="1772999"/>
            <a:ext cx="0" cy="109281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cxnSpLocks/>
          </p:cNvCxnSpPr>
          <p:nvPr/>
        </p:nvCxnSpPr>
        <p:spPr>
          <a:xfrm flipH="1">
            <a:off x="1962013" y="2847889"/>
            <a:ext cx="395685" cy="56341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楕円 50"/>
          <p:cNvSpPr/>
          <p:nvPr/>
        </p:nvSpPr>
        <p:spPr>
          <a:xfrm>
            <a:off x="1260000" y="1773000"/>
            <a:ext cx="2185639" cy="218563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013" dirty="0"/>
          </a:p>
        </p:txBody>
      </p:sp>
      <p:sp>
        <p:nvSpPr>
          <p:cNvPr id="62" name="円弧 61">
            <a:extLst>
              <a:ext uri="{FF2B5EF4-FFF2-40B4-BE49-F238E27FC236}">
                <a16:creationId xmlns:a16="http://schemas.microsoft.com/office/drawing/2014/main" id="{8C0731C8-429E-47C1-A841-30021E8EA231}"/>
              </a:ext>
            </a:extLst>
          </p:cNvPr>
          <p:cNvSpPr>
            <a:spLocks/>
          </p:cNvSpPr>
          <p:nvPr/>
        </p:nvSpPr>
        <p:spPr>
          <a:xfrm rot="17274658">
            <a:off x="1741550" y="1786568"/>
            <a:ext cx="1244708" cy="2196000"/>
          </a:xfrm>
          <a:prstGeom prst="arc">
            <a:avLst>
              <a:gd name="adj1" fmla="val 9724968"/>
              <a:gd name="adj2" fmla="val 7276770"/>
            </a:avLst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A7A7F5-9DC2-469B-AA69-0BAF2EE7F64E}"/>
              </a:ext>
            </a:extLst>
          </p:cNvPr>
          <p:cNvSpPr txBox="1"/>
          <p:nvPr/>
        </p:nvSpPr>
        <p:spPr>
          <a:xfrm>
            <a:off x="2648468" y="2122812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normal vector</a:t>
            </a:r>
          </a:p>
        </p:txBody>
      </p:sp>
      <p:sp>
        <p:nvSpPr>
          <p:cNvPr id="33" name="円弧 32">
            <a:extLst>
              <a:ext uri="{FF2B5EF4-FFF2-40B4-BE49-F238E27FC236}">
                <a16:creationId xmlns:a16="http://schemas.microsoft.com/office/drawing/2014/main" id="{F0C278BD-9DC8-455F-890E-101FF7728680}"/>
              </a:ext>
            </a:extLst>
          </p:cNvPr>
          <p:cNvSpPr/>
          <p:nvPr/>
        </p:nvSpPr>
        <p:spPr>
          <a:xfrm rot="17292191">
            <a:off x="1734656" y="1780132"/>
            <a:ext cx="1245250" cy="2196000"/>
          </a:xfrm>
          <a:prstGeom prst="arc">
            <a:avLst>
              <a:gd name="adj1" fmla="val 7280133"/>
              <a:gd name="adj2" fmla="val 9678124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46C58B8-91FA-42AB-B2C2-4E19B0E51ADA}"/>
              </a:ext>
            </a:extLst>
          </p:cNvPr>
          <p:cNvCxnSpPr>
            <a:cxnSpLocks/>
          </p:cNvCxnSpPr>
          <p:nvPr/>
        </p:nvCxnSpPr>
        <p:spPr>
          <a:xfrm>
            <a:off x="2352819" y="2862383"/>
            <a:ext cx="48368" cy="20860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C38ABA04-CCF0-4D4C-BC40-60C520BA90CA}"/>
              </a:ext>
            </a:extLst>
          </p:cNvPr>
          <p:cNvCxnSpPr>
            <a:cxnSpLocks/>
          </p:cNvCxnSpPr>
          <p:nvPr/>
        </p:nvCxnSpPr>
        <p:spPr>
          <a:xfrm>
            <a:off x="2352819" y="2862383"/>
            <a:ext cx="1970937" cy="22647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D9DFD7-C732-4154-8057-04628E9612F0}"/>
              </a:ext>
            </a:extLst>
          </p:cNvPr>
          <p:cNvSpPr txBox="1"/>
          <p:nvPr/>
        </p:nvSpPr>
        <p:spPr>
          <a:xfrm>
            <a:off x="2094022" y="135022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4EE2D63-F8F6-4D7A-B5C6-D6C4B72E9ACD}"/>
              </a:ext>
            </a:extLst>
          </p:cNvPr>
          <p:cNvSpPr txBox="1"/>
          <p:nvPr/>
        </p:nvSpPr>
        <p:spPr>
          <a:xfrm>
            <a:off x="1546365" y="333641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E2C569-9763-4AA3-B403-2A7636613AC2}"/>
              </a:ext>
            </a:extLst>
          </p:cNvPr>
          <p:cNvSpPr txBox="1"/>
          <p:nvPr/>
        </p:nvSpPr>
        <p:spPr>
          <a:xfrm>
            <a:off x="3467398" y="2640171"/>
            <a:ext cx="50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FAFD5BC-4448-458D-A0F8-3381B1FCC3E0}"/>
              </a:ext>
            </a:extLst>
          </p:cNvPr>
          <p:cNvCxnSpPr>
            <a:cxnSpLocks/>
          </p:cNvCxnSpPr>
          <p:nvPr/>
        </p:nvCxnSpPr>
        <p:spPr>
          <a:xfrm>
            <a:off x="2408410" y="4905420"/>
            <a:ext cx="1915346" cy="2216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1C4197A-5291-4CE9-8A42-418B8B447789}"/>
              </a:ext>
            </a:extLst>
          </p:cNvPr>
          <p:cNvSpPr txBox="1"/>
          <p:nvPr/>
        </p:nvSpPr>
        <p:spPr>
          <a:xfrm>
            <a:off x="2955719" y="5109415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C5F1FB22-FF36-4CF7-8EC2-8C96F7A0F704}"/>
              </a:ext>
            </a:extLst>
          </p:cNvPr>
          <p:cNvSpPr/>
          <p:nvPr/>
        </p:nvSpPr>
        <p:spPr>
          <a:xfrm>
            <a:off x="5176145" y="2302579"/>
            <a:ext cx="2185639" cy="112322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013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BDE0B6A-7943-4C1B-8DD3-6268CD7E6837}"/>
              </a:ext>
            </a:extLst>
          </p:cNvPr>
          <p:cNvCxnSpPr/>
          <p:nvPr/>
        </p:nvCxnSpPr>
        <p:spPr>
          <a:xfrm flipV="1">
            <a:off x="6269538" y="2858946"/>
            <a:ext cx="109282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2D2B70A-C574-4779-8B05-33EC8E80383B}"/>
              </a:ext>
            </a:extLst>
          </p:cNvPr>
          <p:cNvCxnSpPr/>
          <p:nvPr/>
        </p:nvCxnSpPr>
        <p:spPr>
          <a:xfrm flipH="1" flipV="1">
            <a:off x="6268964" y="1769562"/>
            <a:ext cx="0" cy="109281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DBA276-443B-493F-A499-FC226DD7C8E0}"/>
              </a:ext>
            </a:extLst>
          </p:cNvPr>
          <p:cNvCxnSpPr>
            <a:cxnSpLocks/>
          </p:cNvCxnSpPr>
          <p:nvPr/>
        </p:nvCxnSpPr>
        <p:spPr>
          <a:xfrm flipH="1">
            <a:off x="5878158" y="2844452"/>
            <a:ext cx="395685" cy="563419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楕円 26">
            <a:extLst>
              <a:ext uri="{FF2B5EF4-FFF2-40B4-BE49-F238E27FC236}">
                <a16:creationId xmlns:a16="http://schemas.microsoft.com/office/drawing/2014/main" id="{6353A53A-E5E7-4C6A-8F59-83B945266462}"/>
              </a:ext>
            </a:extLst>
          </p:cNvPr>
          <p:cNvSpPr/>
          <p:nvPr/>
        </p:nvSpPr>
        <p:spPr>
          <a:xfrm>
            <a:off x="5176145" y="1769563"/>
            <a:ext cx="2185639" cy="218563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013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929CB58-6647-4A04-9CB4-A20F28EF6235}"/>
              </a:ext>
            </a:extLst>
          </p:cNvPr>
          <p:cNvSpPr txBox="1"/>
          <p:nvPr/>
        </p:nvSpPr>
        <p:spPr>
          <a:xfrm>
            <a:off x="6010167" y="13467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C83AFD7-9294-4985-BB91-D9B65C0580E8}"/>
              </a:ext>
            </a:extLst>
          </p:cNvPr>
          <p:cNvSpPr txBox="1"/>
          <p:nvPr/>
        </p:nvSpPr>
        <p:spPr>
          <a:xfrm>
            <a:off x="5462510" y="333298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8D89AA9-8ED7-4B7F-9F51-70FB0050B959}"/>
              </a:ext>
            </a:extLst>
          </p:cNvPr>
          <p:cNvSpPr txBox="1"/>
          <p:nvPr/>
        </p:nvSpPr>
        <p:spPr>
          <a:xfrm>
            <a:off x="7383543" y="2636734"/>
            <a:ext cx="50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baseline="-1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69F9F109-8ACE-4834-9B63-79D42A76F7EA}"/>
              </a:ext>
            </a:extLst>
          </p:cNvPr>
          <p:cNvSpPr>
            <a:spLocks noChangeAspect="1"/>
          </p:cNvSpPr>
          <p:nvPr/>
        </p:nvSpPr>
        <p:spPr>
          <a:xfrm>
            <a:off x="6587771" y="2020649"/>
            <a:ext cx="72000" cy="7200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9" name="矢印: 左カーブ 38">
            <a:extLst>
              <a:ext uri="{FF2B5EF4-FFF2-40B4-BE49-F238E27FC236}">
                <a16:creationId xmlns:a16="http://schemas.microsoft.com/office/drawing/2014/main" id="{3D6682D5-0C9F-4468-9214-BA713BC4FA0A}"/>
              </a:ext>
            </a:extLst>
          </p:cNvPr>
          <p:cNvSpPr/>
          <p:nvPr/>
        </p:nvSpPr>
        <p:spPr>
          <a:xfrm rot="16200000">
            <a:off x="4143705" y="411066"/>
            <a:ext cx="532511" cy="2020693"/>
          </a:xfrm>
          <a:prstGeom prst="curvedLeftArrow">
            <a:avLst>
              <a:gd name="adj1" fmla="val 20249"/>
              <a:gd name="adj2" fmla="val 50000"/>
              <a:gd name="adj3" fmla="val 36689"/>
            </a:avLst>
          </a:prstGeom>
          <a:solidFill>
            <a:schemeClr val="tx1"/>
          </a:solidFill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3ED7D6E-988E-4A19-85B2-0D49892CF38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268390" y="2067433"/>
            <a:ext cx="340296" cy="793066"/>
          </a:xfrm>
          <a:prstGeom prst="line">
            <a:avLst/>
          </a:prstGeom>
          <a:ln w="254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03DE492-7E11-47BA-887E-EA0CDEA88556}"/>
              </a:ext>
            </a:extLst>
          </p:cNvPr>
          <p:cNvSpPr>
            <a:spLocks noChangeAspect="1"/>
          </p:cNvSpPr>
          <p:nvPr/>
        </p:nvSpPr>
        <p:spPr>
          <a:xfrm>
            <a:off x="5619582" y="2299393"/>
            <a:ext cx="72000" cy="720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E98A22D6-C9D2-4A80-99B9-C49919CA873E}"/>
              </a:ext>
            </a:extLst>
          </p:cNvPr>
          <p:cNvSpPr>
            <a:spLocks noChangeAspect="1"/>
          </p:cNvSpPr>
          <p:nvPr/>
        </p:nvSpPr>
        <p:spPr>
          <a:xfrm>
            <a:off x="5397964" y="3072161"/>
            <a:ext cx="72000" cy="72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043EA174-63A7-470A-AE9E-8E0B59DEFBC8}"/>
              </a:ext>
            </a:extLst>
          </p:cNvPr>
          <p:cNvSpPr>
            <a:spLocks noChangeAspect="1"/>
          </p:cNvSpPr>
          <p:nvPr/>
        </p:nvSpPr>
        <p:spPr>
          <a:xfrm>
            <a:off x="6418157" y="3179507"/>
            <a:ext cx="72000" cy="72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209D832E-E19E-45BE-9B16-B9A904381347}"/>
              </a:ext>
            </a:extLst>
          </p:cNvPr>
          <p:cNvSpPr>
            <a:spLocks noChangeAspect="1"/>
          </p:cNvSpPr>
          <p:nvPr/>
        </p:nvSpPr>
        <p:spPr>
          <a:xfrm>
            <a:off x="6581376" y="3682226"/>
            <a:ext cx="72000" cy="7200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30FDCBCF-212D-4289-AECD-E08D031545DA}"/>
              </a:ext>
            </a:extLst>
          </p:cNvPr>
          <p:cNvSpPr>
            <a:spLocks noChangeAspect="1"/>
          </p:cNvSpPr>
          <p:nvPr/>
        </p:nvSpPr>
        <p:spPr>
          <a:xfrm>
            <a:off x="7204507" y="2656651"/>
            <a:ext cx="72000" cy="72000"/>
          </a:xfrm>
          <a:prstGeom prst="ellipse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A1D9CB85-DD18-446D-8BA3-4372E33B6781}"/>
              </a:ext>
            </a:extLst>
          </p:cNvPr>
          <p:cNvSpPr>
            <a:spLocks noChangeAspect="1"/>
          </p:cNvSpPr>
          <p:nvPr/>
        </p:nvSpPr>
        <p:spPr>
          <a:xfrm>
            <a:off x="5714820" y="2884568"/>
            <a:ext cx="72000" cy="72000"/>
          </a:xfrm>
          <a:prstGeom prst="ellipse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5D09BEA2-D1D4-4AD7-B9E3-A4B8D7CA9D6B}"/>
              </a:ext>
            </a:extLst>
          </p:cNvPr>
          <p:cNvSpPr>
            <a:spLocks noChangeAspect="1"/>
          </p:cNvSpPr>
          <p:nvPr/>
        </p:nvSpPr>
        <p:spPr>
          <a:xfrm>
            <a:off x="6747307" y="2199451"/>
            <a:ext cx="72000" cy="7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1264A0FB-F707-41C5-930C-14BB75C35499}"/>
              </a:ext>
            </a:extLst>
          </p:cNvPr>
          <p:cNvSpPr>
            <a:spLocks noChangeAspect="1"/>
          </p:cNvSpPr>
          <p:nvPr/>
        </p:nvSpPr>
        <p:spPr>
          <a:xfrm>
            <a:off x="6734374" y="2671545"/>
            <a:ext cx="72000" cy="72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 useBgFill="1">
        <p:nvSpPr>
          <p:cNvPr id="50" name="正方形/長方形 49">
            <a:extLst>
              <a:ext uri="{FF2B5EF4-FFF2-40B4-BE49-F238E27FC236}">
                <a16:creationId xmlns:a16="http://schemas.microsoft.com/office/drawing/2014/main" id="{CCF409DE-4B00-424E-8EA5-77DF7BDD48DA}"/>
              </a:ext>
            </a:extLst>
          </p:cNvPr>
          <p:cNvSpPr/>
          <p:nvPr/>
        </p:nvSpPr>
        <p:spPr>
          <a:xfrm>
            <a:off x="8293289" y="2241555"/>
            <a:ext cx="34749" cy="1091425"/>
          </a:xfrm>
          <a:prstGeom prst="rect">
            <a:avLst/>
          </a:prstGeom>
          <a:solidFill>
            <a:srgbClr val="5B9BD5"/>
          </a:solidFill>
          <a:ln w="114300" cap="flat" cmpd="sng" algn="ctr">
            <a:gradFill flip="none" rotWithShape="1">
              <a:gsLst>
                <a:gs pos="78000">
                  <a:srgbClr val="0000FF"/>
                </a:gs>
                <a:gs pos="27000">
                  <a:srgbClr val="ED7D31"/>
                </a:gs>
                <a:gs pos="0">
                  <a:srgbClr val="FF0000"/>
                </a:gs>
                <a:gs pos="54000">
                  <a:srgbClr val="00FF00"/>
                </a:gs>
                <a:gs pos="100000">
                  <a:srgbClr val="7030A0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  <a:cs typeface="+mn-cs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A287714-45E5-471F-8A63-332505B72149}"/>
              </a:ext>
            </a:extLst>
          </p:cNvPr>
          <p:cNvSpPr txBox="1"/>
          <p:nvPr/>
        </p:nvSpPr>
        <p:spPr>
          <a:xfrm>
            <a:off x="8402206" y="212451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>
                <a:solidFill>
                  <a:prstClr val="black"/>
                </a:solidFill>
                <a:latin typeface="Segoe UI"/>
                <a:ea typeface="メイリオ"/>
              </a:rPr>
              <a:t>high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E16F96D-E9C9-4E9A-87BB-C3DDF0460E45}"/>
              </a:ext>
            </a:extLst>
          </p:cNvPr>
          <p:cNvSpPr txBox="1"/>
          <p:nvPr/>
        </p:nvSpPr>
        <p:spPr>
          <a:xfrm>
            <a:off x="8425103" y="314345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>
                <a:solidFill>
                  <a:prstClr val="black"/>
                </a:solidFill>
                <a:latin typeface="Segoe UI"/>
                <a:ea typeface="メイリオ"/>
              </a:rPr>
              <a:t>low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F962B0-2F82-4756-80B3-7E03C80655A7}"/>
              </a:ext>
            </a:extLst>
          </p:cNvPr>
          <p:cNvSpPr txBox="1"/>
          <p:nvPr/>
        </p:nvSpPr>
        <p:spPr>
          <a:xfrm>
            <a:off x="7888697" y="1765890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</a:rPr>
              <a:t>Weight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3E103635-E640-4C34-8A74-8EB019353A93}"/>
              </a:ext>
            </a:extLst>
          </p:cNvPr>
          <p:cNvCxnSpPr/>
          <p:nvPr/>
        </p:nvCxnSpPr>
        <p:spPr>
          <a:xfrm flipV="1">
            <a:off x="8598317" y="2398755"/>
            <a:ext cx="4057" cy="78894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D94785D-E4FA-4494-B830-9A0FB054D9DB}"/>
              </a:ext>
            </a:extLst>
          </p:cNvPr>
          <p:cNvSpPr txBox="1"/>
          <p:nvPr/>
        </p:nvSpPr>
        <p:spPr>
          <a:xfrm>
            <a:off x="3185474" y="338194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circle</a:t>
            </a:r>
          </a:p>
        </p:txBody>
      </p:sp>
    </p:spTree>
    <p:extLst>
      <p:ext uri="{BB962C8B-B14F-4D97-AF65-F5344CB8AC3E}">
        <p14:creationId xmlns:p14="http://schemas.microsoft.com/office/powerpoint/2010/main" val="291485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-s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新しいプレゼンテーション">
      <a:majorFont>
        <a:latin typeface="Arial Narrow"/>
        <a:ea typeface="ヒラギノ丸ゴ Pro W4"/>
        <a:cs typeface="ヒラギノ丸ゴ Pro W4"/>
      </a:majorFont>
      <a:minorFont>
        <a:latin typeface="Arial Narrow"/>
        <a:ea typeface="ヒラギノ丸ゴ Pro W4"/>
        <a:cs typeface="ヒラギノ丸ゴ Pro W4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21332</TotalTime>
  <Words>82</Words>
  <Application>Microsoft Office PowerPoint</Application>
  <PresentationFormat>画面に合わせる (4:3)</PresentationFormat>
  <Paragraphs>38</Paragraphs>
  <Slides>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6" baseType="lpstr">
      <vt:lpstr>Monotype Sorts</vt:lpstr>
      <vt:lpstr>游ゴシック</vt:lpstr>
      <vt:lpstr>Arial</vt:lpstr>
      <vt:lpstr>Arial Narrow</vt:lpstr>
      <vt:lpstr>Calibri</vt:lpstr>
      <vt:lpstr>Calibri Light</vt:lpstr>
      <vt:lpstr>Copperplate Gothic Bold</vt:lpstr>
      <vt:lpstr>Segoe UI</vt:lpstr>
      <vt:lpstr>Times New Roman</vt:lpstr>
      <vt:lpstr>Office テーマ</vt:lpstr>
      <vt:lpstr>template-s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JunpeiNoda</dc:creator>
  <cp:lastModifiedBy>野田　純平</cp:lastModifiedBy>
  <cp:revision>148</cp:revision>
  <dcterms:created xsi:type="dcterms:W3CDTF">2017-12-13T15:53:32Z</dcterms:created>
  <dcterms:modified xsi:type="dcterms:W3CDTF">2020-02-12T02:49:22Z</dcterms:modified>
</cp:coreProperties>
</file>